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0" r:id="rId2"/>
  </p:sldMasterIdLst>
  <p:notesMasterIdLst>
    <p:notesMasterId r:id="rId15"/>
  </p:notesMasterIdLst>
  <p:sldIdLst>
    <p:sldId id="293" r:id="rId3"/>
    <p:sldId id="307" r:id="rId4"/>
    <p:sldId id="258" r:id="rId5"/>
    <p:sldId id="259" r:id="rId6"/>
    <p:sldId id="260" r:id="rId7"/>
    <p:sldId id="262" r:id="rId8"/>
    <p:sldId id="286" r:id="rId9"/>
    <p:sldId id="274" r:id="rId10"/>
    <p:sldId id="276" r:id="rId11"/>
    <p:sldId id="287" r:id="rId12"/>
    <p:sldId id="275" r:id="rId13"/>
    <p:sldId id="30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or" initials="A" lastIdx="1" clrIdx="0"/>
  <p:cmAuthor id="2" name="Friedens-stationen .ch" initials="F."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F8A658-C474-4946-BA39-A45F4D9497A4}" v="5" dt="2019-10-13T07:57:53.541"/>
  </p1510:revLst>
</p1510:revInfo>
</file>

<file path=ppt/tableStyles.xml><?xml version="1.0" encoding="utf-8"?>
<a:tblStyleLst xmlns:a="http://schemas.openxmlformats.org/drawingml/2006/main" def="{5C22544A-7EE6-4342-B048-85BDC9FD1C3A}">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38" autoAdjust="0"/>
    <p:restoredTop sz="96327"/>
  </p:normalViewPr>
  <p:slideViewPr>
    <p:cSldViewPr snapToGrid="0">
      <p:cViewPr varScale="1">
        <p:scale>
          <a:sx n="99" d="100"/>
          <a:sy n="99" d="100"/>
        </p:scale>
        <p:origin x="-1352"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heme" Target="theme/theme1.xml"/><Relationship Id="rId21" Type="http://schemas.openxmlformats.org/officeDocument/2006/relationships/tableStyles" Target="tableStyles.xml"/><Relationship Id="rId22" Type="http://schemas.microsoft.com/office/2016/11/relationships/changesInfo" Target="changesInfos/changesInfo1.xml"/><Relationship Id="rId23" Type="http://schemas.microsoft.com/office/2015/10/relationships/revisionInfo" Target="revisionInfo.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commentAuthors" Target="commentAuthors.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iver Ittensohn" userId="3023792de2d3d2db" providerId="LiveId" clId="{2C667685-A4F8-0546-809D-E595AC5B5E78}"/>
    <pc:docChg chg="custSel modSld">
      <pc:chgData name="Oliver Ittensohn" userId="3023792de2d3d2db" providerId="LiveId" clId="{2C667685-A4F8-0546-809D-E595AC5B5E78}" dt="2019-08-09T08:03:12.683" v="49" actId="20577"/>
      <pc:docMkLst>
        <pc:docMk/>
      </pc:docMkLst>
      <pc:sldChg chg="modSp">
        <pc:chgData name="Oliver Ittensohn" userId="3023792de2d3d2db" providerId="LiveId" clId="{2C667685-A4F8-0546-809D-E595AC5B5E78}" dt="2019-08-09T08:01:48.169" v="35" actId="20577"/>
        <pc:sldMkLst>
          <pc:docMk/>
          <pc:sldMk cId="3057676807" sldId="274"/>
        </pc:sldMkLst>
        <pc:spChg chg="mod">
          <ac:chgData name="Oliver Ittensohn" userId="3023792de2d3d2db" providerId="LiveId" clId="{2C667685-A4F8-0546-809D-E595AC5B5E78}" dt="2019-08-09T08:01:48.169" v="35" actId="20577"/>
          <ac:spMkLst>
            <pc:docMk/>
            <pc:sldMk cId="3057676807" sldId="274"/>
            <ac:spMk id="10" creationId="{489A4EFB-DEC0-48D7-8613-B99BFB7D0A64}"/>
          </ac:spMkLst>
        </pc:spChg>
      </pc:sldChg>
      <pc:sldChg chg="addSp delSp modSp">
        <pc:chgData name="Oliver Ittensohn" userId="3023792de2d3d2db" providerId="LiveId" clId="{2C667685-A4F8-0546-809D-E595AC5B5E78}" dt="2019-08-09T08:02:42.079" v="47" actId="313"/>
        <pc:sldMkLst>
          <pc:docMk/>
          <pc:sldMk cId="111408503" sldId="276"/>
        </pc:sldMkLst>
        <pc:spChg chg="mod">
          <ac:chgData name="Oliver Ittensohn" userId="3023792de2d3d2db" providerId="LiveId" clId="{2C667685-A4F8-0546-809D-E595AC5B5E78}" dt="2019-08-09T08:02:42.079" v="47" actId="313"/>
          <ac:spMkLst>
            <pc:docMk/>
            <pc:sldMk cId="111408503" sldId="276"/>
            <ac:spMk id="20" creationId="{3FE48FDE-8844-450B-A998-0F6AD85B3A3C}"/>
          </ac:spMkLst>
        </pc:spChg>
        <pc:inkChg chg="add mod">
          <ac:chgData name="Oliver Ittensohn" userId="3023792de2d3d2db" providerId="LiveId" clId="{2C667685-A4F8-0546-809D-E595AC5B5E78}" dt="2019-08-09T08:02:29.366" v="40" actId="1076"/>
          <ac:inkMkLst>
            <pc:docMk/>
            <pc:sldMk cId="111408503" sldId="276"/>
            <ac:inkMk id="8" creationId="{AB6FE984-03C2-EF4F-A251-D3EA6213D9AD}"/>
          </ac:inkMkLst>
        </pc:inkChg>
        <pc:inkChg chg="add mod">
          <ac:chgData name="Oliver Ittensohn" userId="3023792de2d3d2db" providerId="LiveId" clId="{2C667685-A4F8-0546-809D-E595AC5B5E78}" dt="2019-08-09T08:02:29.366" v="40" actId="1076"/>
          <ac:inkMkLst>
            <pc:docMk/>
            <pc:sldMk cId="111408503" sldId="276"/>
            <ac:inkMk id="9" creationId="{8BC8B43E-ADE9-FF4E-88C8-92B721E98117}"/>
          </ac:inkMkLst>
        </pc:inkChg>
        <pc:inkChg chg="del">
          <ac:chgData name="Oliver Ittensohn" userId="3023792de2d3d2db" providerId="LiveId" clId="{2C667685-A4F8-0546-809D-E595AC5B5E78}" dt="2019-08-09T08:02:22.782" v="37" actId="478"/>
          <ac:inkMkLst>
            <pc:docMk/>
            <pc:sldMk cId="111408503" sldId="276"/>
            <ac:inkMk id="17" creationId="{8A813DC9-46DF-47B3-8D09-420C1B1DA81C}"/>
          </ac:inkMkLst>
        </pc:inkChg>
        <pc:inkChg chg="del">
          <ac:chgData name="Oliver Ittensohn" userId="3023792de2d3d2db" providerId="LiveId" clId="{2C667685-A4F8-0546-809D-E595AC5B5E78}" dt="2019-08-09T08:02:21.352" v="36" actId="478"/>
          <ac:inkMkLst>
            <pc:docMk/>
            <pc:sldMk cId="111408503" sldId="276"/>
            <ac:inkMk id="18" creationId="{1A132DC4-AF1C-4947-9726-9BA1FBEB51CA}"/>
          </ac:inkMkLst>
        </pc:inkChg>
      </pc:sldChg>
      <pc:sldChg chg="modSp">
        <pc:chgData name="Oliver Ittensohn" userId="3023792de2d3d2db" providerId="LiveId" clId="{2C667685-A4F8-0546-809D-E595AC5B5E78}" dt="2019-08-09T08:00:20.412" v="18" actId="20577"/>
        <pc:sldMkLst>
          <pc:docMk/>
          <pc:sldMk cId="2177384431" sldId="285"/>
        </pc:sldMkLst>
        <pc:spChg chg="mod">
          <ac:chgData name="Oliver Ittensohn" userId="3023792de2d3d2db" providerId="LiveId" clId="{2C667685-A4F8-0546-809D-E595AC5B5E78}" dt="2019-08-09T07:59:40.224" v="12" actId="20577"/>
          <ac:spMkLst>
            <pc:docMk/>
            <pc:sldMk cId="2177384431" sldId="285"/>
            <ac:spMk id="16" creationId="{4B7CC3D3-1C11-48B9-BBF0-7A94A14D473F}"/>
          </ac:spMkLst>
        </pc:spChg>
        <pc:spChg chg="mod">
          <ac:chgData name="Oliver Ittensohn" userId="3023792de2d3d2db" providerId="LiveId" clId="{2C667685-A4F8-0546-809D-E595AC5B5E78}" dt="2019-08-09T08:00:20.412" v="18" actId="20577"/>
          <ac:spMkLst>
            <pc:docMk/>
            <pc:sldMk cId="2177384431" sldId="285"/>
            <ac:spMk id="20" creationId="{D1CFB7DF-7E33-4D80-AF16-CF04E3E37F95}"/>
          </ac:spMkLst>
        </pc:spChg>
      </pc:sldChg>
      <pc:sldChg chg="modSp">
        <pc:chgData name="Oliver Ittensohn" userId="3023792de2d3d2db" providerId="LiveId" clId="{2C667685-A4F8-0546-809D-E595AC5B5E78}" dt="2019-08-09T08:01:31.911" v="29" actId="313"/>
        <pc:sldMkLst>
          <pc:docMk/>
          <pc:sldMk cId="146962768" sldId="286"/>
        </pc:sldMkLst>
        <pc:spChg chg="mod">
          <ac:chgData name="Oliver Ittensohn" userId="3023792de2d3d2db" providerId="LiveId" clId="{2C667685-A4F8-0546-809D-E595AC5B5E78}" dt="2019-08-09T08:01:31.911" v="29" actId="313"/>
          <ac:spMkLst>
            <pc:docMk/>
            <pc:sldMk cId="146962768" sldId="286"/>
            <ac:spMk id="10" creationId="{489A4EFB-DEC0-48D7-8613-B99BFB7D0A64}"/>
          </ac:spMkLst>
        </pc:spChg>
      </pc:sldChg>
      <pc:sldChg chg="modSp">
        <pc:chgData name="Oliver Ittensohn" userId="3023792de2d3d2db" providerId="LiveId" clId="{2C667685-A4F8-0546-809D-E595AC5B5E78}" dt="2019-08-09T08:03:12.683" v="49" actId="20577"/>
        <pc:sldMkLst>
          <pc:docMk/>
          <pc:sldMk cId="3744780988" sldId="287"/>
        </pc:sldMkLst>
        <pc:spChg chg="mod">
          <ac:chgData name="Oliver Ittensohn" userId="3023792de2d3d2db" providerId="LiveId" clId="{2C667685-A4F8-0546-809D-E595AC5B5E78}" dt="2019-08-09T08:03:12.683" v="49" actId="20577"/>
          <ac:spMkLst>
            <pc:docMk/>
            <pc:sldMk cId="3744780988" sldId="287"/>
            <ac:spMk id="20" creationId="{3FE48FDE-8844-450B-A998-0F6AD85B3A3C}"/>
          </ac:spMkLst>
        </pc:spChg>
      </pc:sldChg>
    </pc:docChg>
  </pc:docChgLst>
  <pc:docChgLst>
    <pc:chgData name="Oliver Ittensohn" userId="3023792de2d3d2db" providerId="LiveId" clId="{A4F8A658-C474-4946-BA39-A45F4D9497A4}"/>
    <pc:docChg chg="undo custSel addSld delSld modSld">
      <pc:chgData name="Oliver Ittensohn" userId="3023792de2d3d2db" providerId="LiveId" clId="{A4F8A658-C474-4946-BA39-A45F4D9497A4}" dt="2019-10-13T07:58:16.351" v="95" actId="20577"/>
      <pc:docMkLst>
        <pc:docMk/>
      </pc:docMkLst>
      <pc:sldChg chg="del">
        <pc:chgData name="Oliver Ittensohn" userId="3023792de2d3d2db" providerId="LiveId" clId="{A4F8A658-C474-4946-BA39-A45F4D9497A4}" dt="2019-10-13T07:56:10.121" v="1" actId="2696"/>
        <pc:sldMkLst>
          <pc:docMk/>
          <pc:sldMk cId="1621950004" sldId="284"/>
        </pc:sldMkLst>
      </pc:sldChg>
      <pc:sldChg chg="addSp delSp modSp del">
        <pc:chgData name="Oliver Ittensohn" userId="3023792de2d3d2db" providerId="LiveId" clId="{A4F8A658-C474-4946-BA39-A45F4D9497A4}" dt="2019-10-13T07:56:45.681" v="11" actId="2696"/>
        <pc:sldMkLst>
          <pc:docMk/>
          <pc:sldMk cId="2177384431" sldId="285"/>
        </pc:sldMkLst>
        <pc:spChg chg="add del mod">
          <ac:chgData name="Oliver Ittensohn" userId="3023792de2d3d2db" providerId="LiveId" clId="{A4F8A658-C474-4946-BA39-A45F4D9497A4}" dt="2019-10-13T07:56:23.989" v="5"/>
          <ac:spMkLst>
            <pc:docMk/>
            <pc:sldMk cId="2177384431" sldId="285"/>
            <ac:spMk id="2" creationId="{9FCFF990-DD1B-3440-9511-209467D11ED0}"/>
          </ac:spMkLst>
        </pc:spChg>
        <pc:spChg chg="mod">
          <ac:chgData name="Oliver Ittensohn" userId="3023792de2d3d2db" providerId="LiveId" clId="{A4F8A658-C474-4946-BA39-A45F4D9497A4}" dt="2019-10-13T07:56:20.597" v="3" actId="1076"/>
          <ac:spMkLst>
            <pc:docMk/>
            <pc:sldMk cId="2177384431" sldId="285"/>
            <ac:spMk id="16" creationId="{4B7CC3D3-1C11-48B9-BBF0-7A94A14D473F}"/>
          </ac:spMkLst>
        </pc:spChg>
      </pc:sldChg>
      <pc:sldChg chg="modSp">
        <pc:chgData name="Oliver Ittensohn" userId="3023792de2d3d2db" providerId="LiveId" clId="{A4F8A658-C474-4946-BA39-A45F4D9497A4}" dt="2019-10-13T07:57:26.993" v="13" actId="1076"/>
        <pc:sldMkLst>
          <pc:docMk/>
          <pc:sldMk cId="146962768" sldId="286"/>
        </pc:sldMkLst>
        <pc:inkChg chg="mod">
          <ac:chgData name="Oliver Ittensohn" userId="3023792de2d3d2db" providerId="LiveId" clId="{A4F8A658-C474-4946-BA39-A45F4D9497A4}" dt="2019-10-13T07:57:26.993" v="13" actId="1076"/>
          <ac:inkMkLst>
            <pc:docMk/>
            <pc:sldMk cId="146962768" sldId="286"/>
            <ac:inkMk id="15" creationId="{11CB0860-BCBD-4ECA-8A57-846D14F21FD7}"/>
          </ac:inkMkLst>
        </pc:inkChg>
        <pc:inkChg chg="mod">
          <ac:chgData name="Oliver Ittensohn" userId="3023792de2d3d2db" providerId="LiveId" clId="{A4F8A658-C474-4946-BA39-A45F4D9497A4}" dt="2019-10-13T07:57:26.993" v="13" actId="1076"/>
          <ac:inkMkLst>
            <pc:docMk/>
            <pc:sldMk cId="146962768" sldId="286"/>
            <ac:inkMk id="16" creationId="{21283E88-D238-40AD-83AA-FA95E5AF315E}"/>
          </ac:inkMkLst>
        </pc:inkChg>
      </pc:sldChg>
      <pc:sldChg chg="add">
        <pc:chgData name="Oliver Ittensohn" userId="3023792de2d3d2db" providerId="LiveId" clId="{A4F8A658-C474-4946-BA39-A45F4D9497A4}" dt="2019-10-13T07:56:07.387" v="0"/>
        <pc:sldMkLst>
          <pc:docMk/>
          <pc:sldMk cId="597284760" sldId="293"/>
        </pc:sldMkLst>
      </pc:sldChg>
      <pc:sldChg chg="modSp add">
        <pc:chgData name="Oliver Ittensohn" userId="3023792de2d3d2db" providerId="LiveId" clId="{A4F8A658-C474-4946-BA39-A45F4D9497A4}" dt="2019-10-13T07:57:01.198" v="12" actId="20577"/>
        <pc:sldMkLst>
          <pc:docMk/>
          <pc:sldMk cId="538261435" sldId="307"/>
        </pc:sldMkLst>
        <pc:spChg chg="mod">
          <ac:chgData name="Oliver Ittensohn" userId="3023792de2d3d2db" providerId="LiveId" clId="{A4F8A658-C474-4946-BA39-A45F4D9497A4}" dt="2019-10-13T07:57:01.198" v="12" actId="20577"/>
          <ac:spMkLst>
            <pc:docMk/>
            <pc:sldMk cId="538261435" sldId="307"/>
            <ac:spMk id="16" creationId="{4B7CC3D3-1C11-48B9-BBF0-7A94A14D473F}"/>
          </ac:spMkLst>
        </pc:spChg>
      </pc:sldChg>
      <pc:sldChg chg="modSp add">
        <pc:chgData name="Oliver Ittensohn" userId="3023792de2d3d2db" providerId="LiveId" clId="{A4F8A658-C474-4946-BA39-A45F4D9497A4}" dt="2019-10-13T07:58:16.351" v="95" actId="20577"/>
        <pc:sldMkLst>
          <pc:docMk/>
          <pc:sldMk cId="2456835705" sldId="309"/>
        </pc:sldMkLst>
        <pc:spChg chg="mod">
          <ac:chgData name="Oliver Ittensohn" userId="3023792de2d3d2db" providerId="LiveId" clId="{A4F8A658-C474-4946-BA39-A45F4D9497A4}" dt="2019-10-13T07:58:16.351" v="95" actId="20577"/>
          <ac:spMkLst>
            <pc:docMk/>
            <pc:sldMk cId="2456835705" sldId="309"/>
            <ac:spMk id="16" creationId="{4B7CC3D3-1C11-48B9-BBF0-7A94A14D473F}"/>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7-03T05:51:23.335"/>
    </inkml:context>
    <inkml:brush xml:id="br0">
      <inkml:brushProperty name="width" value="0.1" units="cm"/>
      <inkml:brushProperty name="height" value="0.1" units="cm"/>
      <inkml:brushProperty name="color" value="#FFFFFF"/>
    </inkml:brush>
  </inkml:definitions>
  <inkml:trace contextRef="#ctx0" brushRef="#br0">530 484 920 0 0,'-1'-2'67'0'0,"-14"-9"-54"0"0,13 5 574 0 0,2 5 2462 0 0,-1 0 2214 0 0,-3-6-2128 0 0,3 6 3716 0 0,0 2-6729 0 0,0-1 1 0 0,0 0-1 0 0,0 0 1 0 0,0 0-1 0 0,0 1 1 0 0,0-1 0 0 0,0 0-1 0 0,0 1 1 0 0,0-1-1 0 0,1 1 1 0 0,-1-1-1 0 0,0 1 1 0 0,0-1-1 0 0,1 1 1 0 0,-1-1-1 0 0,0 1 1 0 0,0 0 0 0 0,0 0-123 0 0,-11 18 310 0 0,5-9 0 0 0,-9 15 62 0 0,-7 8 544 0 0,-12 26-916 0 0,-10 25 528 0 0,-4 6 352 0 0,-2 17-880 0 0,25-48 242 0 0,10-25-34 0 0,1 0-1 0 0,2 1 0 0 0,-2 12-207 0 0,7-17 162 0 0,2 0 0 0 0,1 0 0 0 0,1 1 0 0 0,0 30-162 0 0,4-49 33 0 0,1-1 0 0 0,0 0 0 0 0,1 1 0 0 0,0-1 0 0 0,1 0 0 0 0,0 0 0 0 0,1 0-33 0 0,-1-4 48 0 0,0 0 0 0 0,1 0 1 0 0,0 0-1 0 0,0 0 0 0 0,0 0 0 0 0,1-1 1 0 0,0 0-1 0 0,1 0 0 0 0,-1 0 0 0 0,5 2-48 0 0,-1 0 27 0 0,1-2-1 0 0,0 1 0 0 0,1-1 0 0 0,0-1 0 0 0,-1 0 1 0 0,1 0-1 0 0,1-1 0 0 0,-1-1 0 0 0,1 0 0 0 0,-1 0 0 0 0,1-1 1 0 0,0-1-1 0 0,9 1-26 0 0,11-2 54 0 0,0-1 1 0 0,0-1 0 0 0,-1-1-1 0 0,19-6-54 0 0,12-3-75 0 0,-1-2 1 0 0,-1-4-1 0 0,32-13 75 0 0,-64 19-149 0 0,-1-1 1 0 0,0-1-1 0 0,-1-1 0 0 0,21-17 149 0 0,-29 19-737 0 0,-1-1-1 0 0,-1-1 1 0 0,0-1-1 0 0,-1 0 1 0 0,-1-1-1 0 0,0 0 1 0 0,-1-3 737 0 0,9-14-5664 0 0,-3 6-1490 0 0</inkml:trace>
  <inkml:trace contextRef="#ctx0" brushRef="#br0" timeOffset="1">225 381 16903 0 0,'-8'-5'304'0'0,"6"3"-129"0"0,-1 1 0 0 0,1-1 0 0 0,0 1 0 0 0,0-1 0 0 0,0 0 0 0 0,0 0-1 0 0,-1-1-174 0 0,3-3 274 0 0,1 4-240 0 0,1 0 0 0 0,-1-1 1 0 0,1 1-1 0 0,0 0 1 0 0,0 0-1 0 0,0 0 0 0 0,0 1 1 0 0,1-1-1 0 0,-1 0 0 0 0,0 1 1 0 0,1-1-1 0 0,-1 1 0 0 0,1 0 1 0 0,0 0-35 0 0,6-4 305 0 0,17-9 1379 0 0,16-6-1684 0 0,5-2 852 0 0,32-14 1087 0 0,62-19-1939 0 0,-64 26 335 0 0,170-58 3 0 0,-241 84-341 0 0,99-32-888 0 0,-82 28 50 0 0,0 1 0 0 0,0 2 0 0 0,16-1 841 0 0,-21 5-5328 0 0,-4 3-1526 0 0</inkml:trace>
  <inkml:trace contextRef="#ctx0" brushRef="#br0" timeOffset="2">0 879 20815 0 0,'0'0'472'0'0,"0"0"68"0"0,3 1 34 0 0,6 1-449 0 0,0-1 0 0 0,0 1 0 0 0,0-2 0 0 0,0 1 0 0 0,0-1 0 0 0,8-1-125 0 0,13-2-13 0 0,14-5 13 0 0,41-14 399 0 0,-32 8-123 0 0,-1-1 0 0 0,5-5-276 0 0,100-43 57 0 0,-83 27-74 0 0,-1-3-1 0 0,21-17 18 0 0,83-45-637 0 0,-175 100 627 0 0,8-4-25 0 0,0 0 1 0 0,1 1-1 0 0,-1 0 0 0 0,1 0 1 0 0,10-1 34 0 0,-19 4-1 0 0,0 1 0 0 0,0-1 1 0 0,0 1-1 0 0,0 0 1 0 0,0 0-1 0 0,0 0 0 0 0,0 0 1 0 0,0 0-1 0 0,0 1 1 0 0,0-1-1 0 0,0 1 0 0 0,0-1 1 0 0,-1 1-1 0 0,1-1 1 0 0,0 1-1 0 0,0 0 0 0 0,0 0 1 0 0,-1 0-1 0 0,1 0 1 0 0,-1 0-1 0 0,1 1 1 0 0,-1-1-1 0 0,1 0 0 0 0,-1 1 1 0 0,1-1-1 0 0,-1 1 1 0 0,0-1-1 0 0,0 1 0 0 0,0 0 1 0 0,0-1-1 0 0,0 1 1 0 0,0 0-1 0 0,-1 0 0 0 0,1-1 1 0 0,0 1-1 0 0,-1 0 1 0 0,0 1 0 0 0,2 6 67 0 0,-1 0 1 0 0,-1 1-1 0 0,0-1 1 0 0,0 0-1 0 0,-1 1 1 0 0,0-1-1 0 0,-1 1 1 0 0,0-1-1 0 0,-1 1-67 0 0,-1 8 107 0 0,-4 14 277 0 0,-1-1-1 0 0,-3 5-383 0 0,-3 9 361 0 0,-21 59 263 0 0,-9 31-68 0 0,28-78-288 0 0,-11 22-268 0 0,19-54 66 0 0,2 0 0 0 0,0 1 0 0 0,1 0 0 0 0,0 16-66 0 0,2-23 42 0 0,2-12-36 0 0,1 0-1 0 0,0 0 1 0 0,0 0-1 0 0,1 1-5 0 0,0-6 1 0 0,0 0-1 0 0,0 0 1 0 0,0 0 0 0 0,1 0-1 0 0,-1 0 1 0 0,1 0-1 0 0,-1 0 1 0 0,1-1 0 0 0,0 1-1 0 0,-1 0 1 0 0,1 0 0 0 0,0-1-1 0 0,0 1 1 0 0,0 0 0 0 0,0-1-1 0 0,1 1 1 0 0,-1-1-1 0 0,1 1 1 0 0,0 0 1 0 0,0-1 0 0 0,-1 1-1 0 0,1-1 1 0 0,0 1 0 0 0,0-1-1 0 0,1 0 1 0 0,-1 0 0 0 0,0 0-1 0 0,0 0 1 0 0,0 0 0 0 0,1 0-1 0 0,-1-1 1 0 0,0 1 0 0 0,1-1-1 0 0,-1 0 1 0 0,1 0-1 0 0,-1 1 1 0 0,0-1 0 0 0,1-1-1 0 0,0 1-1 0 0,4-2 4 0 0,1 0 0 0 0,0 0 0 0 0,-1 0-1 0 0,0-1 1 0 0,7-4-4 0 0,-13 7 0 0 0,38-21 12 0 0,0-2 0 0 0,-2-2 1 0 0,-1-1-1 0 0,1-3-12 0 0,47-34 15 0 0,39-32-15 0 0,-64 46 0 0 0,7 1 0 0 0,-19 15 6 0 0,-14 8 20 0 0,1 3 0 0 0,1 1 0 0 0,21-9-26 0 0,-49 27 16 0 0,-3 1 5 0 0,1 0 1 0 0,-1 0 0 0 0,1 0 0 0 0,-1 1 0 0 0,1-1 0 0 0,0 1 0 0 0,3 0-22 0 0,-7 1 10 0 0,0 0 0 0 0,0 0 1 0 0,0 0-1 0 0,0 1 1 0 0,1-1-1 0 0,-1 0 1 0 0,0 0-1 0 0,0 1 1 0 0,0-1-1 0 0,0 1 1 0 0,0-1-1 0 0,0 1 1 0 0,0 0-1 0 0,0-1 0 0 0,0 1 1 0 0,0 0-1 0 0,0-1 1 0 0,0 1-1 0 0,0 0 1 0 0,-1 0-1 0 0,1 0 1 0 0,0 0-1 0 0,-1 0 1 0 0,1 0-1 0 0,-1 0 1 0 0,1 0-1 0 0,-1 0 0 0 0,1 0 1 0 0,-1 0-1 0 0,1 1 1 0 0,-1-1-1 0 0,0 0 1 0 0,0 0-1 0 0,0 1-10 0 0,2 8 57 0 0,-1 0 0 0 0,0 0 0 0 0,0 0 0 0 0,-1 0 0 0 0,0 1 0 0 0,-1-1 0 0 0,-1 0 0 0 0,0 1-57 0 0,-5 25 305 0 0,-9 21-305 0 0,9-32 71 0 0,-3 18 240 0 0,-2 27-311 0 0,5-25 114 0 0,7-43-112 0 0,-9 51 228 0 0,2 1-230 0 0,6-37 34 0 0,0 0-1 0 0,1-1 0 0 0,1 1 1 0 0,0-1-1 0 0,3 8-33 0 0,-3-15-40 0 0,2 5-671 0 0,0 0 1 0 0,0-1-1 0 0,1 1 0 0 0,1-1 1 0 0,3 7 710 0 0,-7-17-274 0 0,1 0 0 0 0,0 0 0 0 0,-1 0 0 0 0,1-1 1 0 0,0 1-1 0 0,1 0 0 0 0,-1-1 0 0 0,0 1 0 0 0,1-1 0 0 0,-1 0 0 0 0,1 0 1 0 0,0 0-1 0 0,-1 0 0 0 0,1 0 0 0 0,0-1 0 0 0,0 1 0 0 0,1-1 0 0 0,-1 0 1 0 0,0 0-1 0 0,0 0 0 0 0,0 0 0 0 0,1 0 0 0 0,-1-1 0 0 0,0 0 0 0 0,4 1 274 0 0,14-4-8127 0 0</inkml:trace>
  <inkml:trace contextRef="#ctx0" brushRef="#br0" timeOffset="3">2391 816 13824 0 0,'0'0'629'0'0,"0"0"-12"0"0,-4 4-367 0 0,2-3 17 0 0,1 0 1 0 0,0 0-1 0 0,-1 0 1 0 0,1 0 0 0 0,0 0-1 0 0,0 0 1 0 0,0 1 0 0 0,0-1-1 0 0,0 1 1 0 0,0-1 0 0 0,1 0-1 0 0,-1 1 1 0 0,0 0 0 0 0,1-1-1 0 0,-1 1 1 0 0,1 0-268 0 0,-4 30 5240 0 0,2-16-4653 0 0,-1 18 498 0 0,2 13-1085 0 0,0-14 219 0 0,-3 17-219 0 0,-11 87 10 0 0,12-101-10 0 0,1-17 0 0 0,0 0 0 0 0,-1-1 0 0 0,-3 9 0 0 0,-12 64-236 0 0,32-131-694 0 0,13-23 930 0 0,3-9-146 0 0,-10 21 139 0 0,2 1-1 0 0,2 2 1 0 0,2 0-1 0 0,3 2 0 0 0,1 1 1 0 0,2 1-1 0 0,2 2 1 0 0,2 1-1 0 0,11-7 8 0 0,-21 24 178 0 0,1 1-1 0 0,1 1 1 0 0,2 2-1 0 0,-1 0 1 0 0,2 2-1 0 0,1 2 1 0 0,31-13-178 0 0,-50 24 48 0 0,0 1 0 0 0,0 0-1 0 0,1 1 1 0 0,4-1-48 0 0,-15 3 6 0 0,0 1 1 0 0,0-1-1 0 0,0 1 0 0 0,0 0 0 0 0,0 0 1 0 0,0 0-1 0 0,0 0 0 0 0,0 1 0 0 0,0-1 1 0 0,0 1-1 0 0,0 0 0 0 0,0 0 0 0 0,0 0 0 0 0,0 0 1 0 0,-1 0-1 0 0,1 0 0 0 0,0 1 0 0 0,-1 0 1 0 0,1-1-1 0 0,-1 1 0 0 0,0 0 0 0 0,1 0 1 0 0,0 1-7 0 0,0 2 7 0 0,-1-1 0 0 0,1 1 0 0 0,-1 0 0 0 0,0 0 0 0 0,0 0 1 0 0,-1 0-1 0 0,1 0 0 0 0,-1 0 0 0 0,0 0 0 0 0,-1 0 0 0 0,1 1 1 0 0,-1-1-1 0 0,0 0 0 0 0,0 0 0 0 0,-1 0 0 0 0,1 1 1 0 0,-1-1-1 0 0,0 0 0 0 0,-1 0 0 0 0,0 2-7 0 0,-3 8-11 0 0,0 0 0 0 0,-2 0 1 0 0,0 0-1 0 0,0-1 0 0 0,-1 0 0 0 0,-2 1 11 0 0,-9 9-14 0 0,0 0-1 0 0,-2-2 1 0 0,0-1 0 0 0,-23 18 14 0 0,-7 7-3 0 0,-8 6 3 0 0,-13 11 0 0 0,34-27-10 0 0,17-16 31 0 0,0 0 1 0 0,-15 21-22 0 0,31-34 4 0 0,-1 0 1 0 0,2 0-1 0 0,-1 1 0 0 0,1 0 0 0 0,0 0 1 0 0,1 0-1 0 0,0 0 0 0 0,0 1 1 0 0,1-1-1 0 0,0 1 0 0 0,-1 5-4 0 0,3-10 23 0 0,0 1 0 0 0,-1-1 0 0 0,2 1 0 0 0,-1 0 0 0 0,1-1 0 0 0,-1 1 0 0 0,1-1 0 0 0,0 1 1 0 0,1-1-1 0 0,-1 1 0 0 0,1-1 0 0 0,0 0 0 0 0,0 0 0 0 0,0 0 0 0 0,1 0 0 0 0,-1 0 0 0 0,1 0 0 0 0,0-1 0 0 0,0 1 0 0 0,0-1 0 0 0,1 0 0 0 0,-1 0 0 0 0,3 2-23 0 0,9 5 113 0 0,1-1 1 0 0,-1 0-1 0 0,1 0 1 0 0,1-2-1 0 0,6 2-113 0 0,-18-7 14 0 0,35 12 57 0 0,1-1 0 0 0,0-3 0 0 0,0-1 0 0 0,21 1-71 0 0,122 11-1476 0 0,-168-20 255 0 0,0-1 0 0 0,1-1 1 0 0,-1 0-1 0 0,0-1 0 0 0,13-4 1221 0 0,10-6-2271 0 0</inkml:trace>
  <inkml:trace contextRef="#ctx0" brushRef="#br0" timeOffset="4">3655 1024 19895 0 0,'-10'4'271'0'0,"1"2"0"0"0,-1-1 0 0 0,1 1 0 0 0,0 1 0 0 0,0-1 0 0 0,1 2 0 0 0,0-1 0 0 0,-2 3-271 0 0,-1 3 349 0 0,0 1 1 0 0,1 0-1 0 0,1 1 1 0 0,-7 12-350 0 0,12-17 324 0 0,0 1 1 0 0,0 0-1 0 0,1 0 1 0 0,1 0-1 0 0,-1 0 1 0 0,2 1 0 0 0,-1 4-325 0 0,2-9 69 0 0,-1-1 0 0 0,2 0 0 0 0,-1 0 0 0 0,0 1 0 0 0,1-1 0 0 0,0 0 0 0 0,1 0 1 0 0,-1 1-1 0 0,1-1 0 0 0,0-1 0 0 0,1 1 0 0 0,-1 0 0 0 0,1 0 0 0 0,1-1 1 0 0,-1 0-1 0 0,3 4-69 0 0,0-2 29 0 0,-1-1 0 0 0,1 0 0 0 0,1 0 0 0 0,-1-1 0 0 0,1 0 1 0 0,-1 0-1 0 0,1-1 0 0 0,1 1 0 0 0,-1-2 0 0 0,1 1 0 0 0,-1-1 1 0 0,5 1-30 0 0,18 5 129 0 0,0-1 1 0 0,1-2 0 0 0,0-2 0 0 0,0 0 0 0 0,27-1-130 0 0,3-4 284 0 0,-1-2 1 0 0,33-8-285 0 0,-49 3-212 0 0,-1-2-1 0 0,0-2 1 0 0,30-14 212 0 0,-52 18-710 0 0,-1-2 0 0 0,0 0 1 0 0,0-1-1 0 0,-1 0 0 0 0,-1-2 0 0 0,3-3 710 0 0,7-7-2152 0 0</inkml:trace>
  <inkml:trace contextRef="#ctx0" brushRef="#br0" timeOffset="5">3795 495 8752 0 0,'8'0'909'0'0,"120"-31"9305"0"0,-12 1-5620 0 0,55-25-2830 0 0,-16 4-1290 0 0,-3 7-615 0 0,-52 17-2986 0 0,-63 18-5384 0 0</inkml:trace>
  <inkml:trace contextRef="#ctx0" brushRef="#br0" timeOffset="6">3659 944 14744 0 0,'-1'2'90'0'0,"1"-1"0"0"0,-1 1 1 0 0,1 0-1 0 0,0 0 0 0 0,0 0 1 0 0,0 0-1 0 0,0 0 0 0 0,0 0 1 0 0,0-1-1 0 0,0 1 0 0 0,1 0 1 0 0,-1 0-1 0 0,1 0 0 0 0,-1-1 1 0 0,1 1-1 0 0,0 0 0 0 0,0 0 1 0 0,-1-1-1 0 0,1 1 0 0 0,0-1 1 0 0,1 1-1 0 0,-1-1 0 0 0,0 1 1 0 0,1 0-91 0 0,2 2 542 0 0,0 0 0 0 0,0 0 0 0 0,0-1 1 0 0,1 1-1 0 0,-1-1 0 0 0,1 0 0 0 0,4 2-542 0 0,0-2 559 0 0,0 0-1 0 0,-1 0 1 0 0,1 0-1 0 0,0-1 0 0 0,0-1 1 0 0,1 0-1 0 0,-1 0 1 0 0,0 0-1 0 0,0-1 1 0 0,6-1-559 0 0,17-2 442 0 0,1-2 1 0 0,11-4-443 0 0,-27 5 205 0 0,105-25 778 0 0,8-9-983 0 0,53-14 282 0 0,-64 21-2191 0 0,-72 15-7638 0 0</inkml:trace>
  <inkml:trace contextRef="#ctx0" brushRef="#br0" timeOffset="7">3722 663 920 0 0,'6'-8'2389'0'0,"-4"5"-2014"0"0,0-1-1 0 0,-1 0 1 0 0,1 0-1 0 0,0 1 1 0 0,-1-1-1 0 0,0 0 0 0 0,0 0-374 0 0,-1 3-103 0 0,0 0-1 0 0,1 0 0 0 0,-1 0 1 0 0,0 0-1 0 0,0 0 0 0 0,1 0 1 0 0,-1 0-1 0 0,1 1 0 0 0,-1-1 1 0 0,1 0-1 0 0,-1 0 0 0 0,1 1 1 0 0,-1-1-1 0 0,2 0 104 0 0,-2 0-154 0 0,1 0 0 0 0,0 0-1 0 0,-1 1 1 0 0,1-1 0 0 0,-1 0 0 0 0,1 0 0 0 0,-1 1 0 0 0,1-1 0 0 0,-1 0 0 0 0,0 0 0 0 0,1 0-1 0 0,-1 0 1 0 0,0 0 0 0 0,0 0 154 0 0,0-5-266 0 0,0 5 2911 0 0,0 1-2985 0 0</inkml:trace>
  <inkml:trace contextRef="#ctx0" brushRef="#br0" timeOffset="8">3732 595 1376 0 0,'0'0'373'0'0,"0"0"1030"0"0,0 0 448 0 0,0 0 92 0 0,0 0-81 0 0,0 0-436 0 0,0 0-194 0 0,0 0-42 0 0,0 0-44 0 0,0 0-155 0 0,0 0-67 0 0,2 1-18 0 0,-1-1-796 0 0,0 1 0 0 0,0-1 0 0 0,0 1-1 0 0,-1-1 1 0 0,1 1 0 0 0,0-1 0 0 0,0 1-1 0 0,0 0 1 0 0,-1-1 0 0 0,1 1 0 0 0,0 0-1 0 0,-1-1 1 0 0,1 1 0 0 0,-1 0-1 0 0,1 0 1 0 0,-1 0 0 0 0,1 0 0 0 0,-1 0-1 0 0,1 0 1 0 0,-1 0 0 0 0,0 0-110 0 0,1 2 147 0 0,-1 0 1 0 0,1 0-1 0 0,-1 0 0 0 0,0 0 0 0 0,0 0 1 0 0,0 0-1 0 0,-1 0 0 0 0,1 0-147 0 0,-3 10 423 0 0,-1 0-1 0 0,1-1 0 0 0,-4 7-422 0 0,6-18 74 0 0,-17 38 612 0 0,-1-1 1 0 0,-1-1-1 0 0,-26 34-686 0 0,-3 7 321 0 0,16-28-216 0 0,17-27-40 0 0,1 1 0 0 0,2 1 0 0 0,-9 20-65 0 0,2-2-1015 0 0,11-24-1807 0 0,1 1-1 0 0,-2 6 2823 0 0,-2 10-7507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5-05T21:17:30.544"/>
    </inkml:context>
    <inkml:brush xml:id="br0">
      <inkml:brushProperty name="width" value="0.1" units="cm"/>
      <inkml:brushProperty name="height" value="0.1" units="cm"/>
      <inkml:brushProperty name="color" value="#FFFFFF"/>
    </inkml:brush>
  </inkml:definitions>
  <inkml:trace contextRef="#ctx0" brushRef="#br0">0 1 920 0 0,'0'0'0'0'0,"0"0"80"0"0,0 0-80 0 0,0 0 0 0 0,0 0 0 0 0,0 0 0 0 0,0 0 1856 0 0,0 0 352 0 0,0 0 64 0 0,0 0 24 0 0,3 6-1912 0 0,-3-6-384 0 0,0 0-80 0 0,0 0-16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5-26T20:17:22.538"/>
    </inkml:context>
    <inkml:brush xml:id="br0">
      <inkml:brushProperty name="width" value="0.1" units="cm"/>
      <inkml:brushProperty name="height" value="0.1" units="cm"/>
      <inkml:brushProperty name="color" value="#FFFFFF"/>
    </inkml:brush>
  </inkml:definitions>
  <inkml:trace contextRef="#ctx0" brushRef="#br0">1 2635 12176 0 0,'1'-1'561'0'0,"4"-8"-398"0"0,1 1-1 0 0,1 0 1 0 0,-1 0 0 0 0,1 1 0 0 0,1 0-1 0 0,2-2-162 0 0,54-39 741 0 0,-7 6-459 0 0,-20 9-452 0 0,-2-1 1 0 0,-1-2 0 0 0,-2-1 0 0 0,-2-1 0 0 0,-1-2 0 0 0,-1-3 169 0 0,43-76-823 0 0,26-68 823 0 0,-21 42 106 0 0,59-126 316 0 0,-84 150-162 0 0,48-104 212 0 0,10-13-25 0 0,-64 127-314 0 0,70-181 61 0 0,-65 147 4 0 0,15-84-198 0 0,-60 212 27 0 0,-3 7 24 0 0,1-1-1 0 0,-1 1 1 0 0,-1 0 0 0 0,1-10-51 0 0,-2 6 137 0 0,1 9-44 0 0,-1 0 0 0 0,0 1 0 0 0,0-1 0 0 0,0 1 0 0 0,-1-1 0 0 0,0 0 0 0 0,0 1 0 0 0,0-1 0 0 0,0 1 1 0 0,-1-1-94 0 0,-3 20 91 0 0,-5 29-18 0 0,1 1 0 0 0,-2 43-73 0 0,5-35 10 0 0,-5 88 50 0 0,-4 34 65 0 0,8 86-125 0 0,18 176 19 0 0,6-213-140 0 0,35 167 121 0 0,-34-296-710 0 0,4-2 0 0 0,4 0 0 0 0,11 17 710 0 0,-12-41-964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7-12T08:34:32.480"/>
    </inkml:context>
    <inkml:brush xml:id="br0">
      <inkml:brushProperty name="width" value="0.1" units="cm"/>
      <inkml:brushProperty name="height" value="0.1" units="cm"/>
      <inkml:brushProperty name="color" value="#FFFFFF"/>
    </inkml:brush>
  </inkml:definitions>
  <inkml:trace contextRef="#ctx0" brushRef="#br0">0 3902 10136 0 0,'0'-4'111'0'0,"1"0"-1"0"0,-1-1 1 0 0,1 1 0 0 0,0 0 0 0 0,0 0 0 0 0,1 0 0 0 0,-1 0 0 0 0,1 0 0 0 0,0 0 0 0 0,0 0-111 0 0,25-37-42 0 0,-14 22 177 0 0,59-92 2047 0 0,119-178-742 0 0,-130 194-1607 0 0,11-30 167 0 0,47-104-497 0 0,-45 85 325 0 0,255-576-121 0 0,-200 422 286 0 0,-51 110 83 0 0,47-98 153 0 0,-21 66 98 0 0,25-48 129 0 0,-103 215-360 0 0,-5 8-13 0 0,3 1 0 0 0,3-1-83 0 0,-25 41 15 0 0,1 0-1 0 0,1 0 0 0 0,-1 0 1 0 0,1 0-1 0 0,-1 1 0 0 0,1-1 1 0 0,0 1-1 0 0,1 0-14 0 0,-5 2 1 0 0,1 1-1 0 0,0-1 1 0 0,0 1 0 0 0,0-1-1 0 0,0 1 1 0 0,-1-1-1 0 0,1 1 1 0 0,0 0 0 0 0,0-1-1 0 0,0 1 1 0 0,0 0 0 0 0,0 0-1 0 0,0 0 1 0 0,0 0 0 0 0,0 0-1 0 0,0 0 1 0 0,0 0 0 0 0,0 0-1 0 0,0 0 1 0 0,0 0 0 0 0,0 0-1 0 0,0 1 1 0 0,0-1 0 0 0,0 0-1 0 0,0 1 1 0 0,0-1-1 0 0,0 1 1 0 0,0-1 0 0 0,-1 1-1 0 0,1-1 1 0 0,0 1 0 0 0,0 0-1 0 0,-1-1 1 0 0,1 1 0 0 0,0 0-1 0 0,-1 0 1 0 0,1-1 0 0 0,0 1-1 0 0,-1 0 1 0 0,1 0 0 0 0,-1 0-1 0 0,0 0 1 0 0,1 0-1 0 0,8 19-52 0 0,-1 1-1 0 0,-1 0 1 0 0,0 1 0 0 0,-2-1-1 0 0,0 1 1 0 0,-1 6 52 0 0,3 9-33 0 0,17 74 76 0 0,-13-46-15 0 0,108 553 1497 0 0,-67-405-1060 0 0,24 94 391 0 0,147 570-1814 0 0,-198-738-1479 0 0,-13-68 57 0 0,-2-14-2252 0 0</inkml:trace>
  <inkml:trace contextRef="#ctx0" brushRef="#br0" timeOffset="1">982 2685 1840 0 0,'0'0'160'0'0,"0"-10"-160"0"0,6 1 0 0 0,0-4 0 0 0,3 9 3272 0 0,12-6 624 0 0,0 6 120 0 0,4-1 23 0 0,17-5-3255 0 0,-2-3-656 0 0,8 3-128 0 0,9-3 0 0 0,4-6-616 0 0,12 5-104 0 0,0 1-15 0 0,3-6-3649 0 0,-3 2-736 0 0</inkml:trace>
  <inkml:trace contextRef="#ctx0" brushRef="#br0" timeOffset="2">2967 1835 9216 0 0,'-1'-1'706'0'0,"-9"-5"-740"0"0,3 3 2748 0 0,10 13-1346 0 0,18 34-1292 0 0,-12-28-87 0 0,-1 1 0 0 0,6 18 11 0 0,3 26-81 0 0,2 23 81 0 0,2 10-81 0 0,7 38-180 0 0,-14-59 116 0 0,19 115 61 0 0,-10-50 270 0 0,19 104 176 0 0,-16-117 12 0 0,15 31-374 0 0,-35-133 19 0 0,1 3-10 0 0,2 0 0 0 0,6 12-9 0 0,-10-27-4 0 0,0-1 1 0 0,0 0-1 0 0,1 0 1 0 0,1 0-1 0 0,0-1 1 0 0,0 0-1 0 0,2 1 4 0 0,-6-7-23 0 0,0 0 0 0 0,0 0 0 0 0,0-1 0 0 0,0 0 0 0 0,1 1-1 0 0,-1-1 1 0 0,1-1 0 0 0,-1 1 0 0 0,1 0 0 0 0,0-1 0 0 0,-1 0-1 0 0,1 0 1 0 0,0 0 0 0 0,0 0 0 0 0,1 0 23 0 0,0-1-39 0 0,1 0-1 0 0,-1 0 1 0 0,0-1 0 0 0,1 1 0 0 0,-1-1-1 0 0,0 0 1 0 0,0-1 0 0 0,0 1-1 0 0,0-1 1 0 0,3-1 39 0 0,7-5-72 0 0,0-1 1 0 0,-1 0-1 0 0,1-1 0 0 0,-2-1 0 0 0,0 0 1 0 0,7-7 71 0 0,-8 5-26 0 0,-1 1 1 0 0,-1-2 0 0 0,0 1 0 0 0,7-14 25 0 0,6-8-62 0 0,20-30-118 0 0,-4-1-1 0 0,19-46 181 0 0,55-146-20 0 0,-4-29-156 0 0,-82 213 156 0 0,14-42 24 0 0,-22 60 232 0 0,3 2-1 0 0,11-17-235 0 0,-10 21 114 0 0,-22 49-103 0 0,-1 0 3 0 0,0-1 0 0 0,1 1 0 0 0,-1 0 0 0 0,1 0 0 0 0,-1 0 0 0 0,1 0 0 0 0,0-1 0 0 0,0 1 0 0 0,-1 0 0 0 0,1 0 0 0 0,0 0 0 0 0,0 0 0 0 0,0 1 0 0 0,0-1 0 0 0,0 0 0 0 0,0 0 0 0 0,0 0 0 0 0,0 1 0 0 0,0-1 0 0 0,0 1 0 0 0,1-1 0 0 0,0 0-14 0 0,8 2 133 0 0,-8 0-131 0 0,0 0 0 0 0,-1 1 0 0 0,1-1 1 0 0,0 0-1 0 0,-1 1 0 0 0,1-1 0 0 0,-1 1 0 0 0,1-1 0 0 0,-1 1 1 0 0,0 0-1 0 0,0-1 0 0 0,0 1 0 0 0,0 0 0 0 0,1 1-2 0 0,10 31 31 0 0,-9-24-5 0 0,4 19 7 0 0,0 0 0 0 0,-1 9-33 0 0,4 19 82 0 0,17 115 124 0 0,-6-33 28 0 0,2-2-7 0 0,0-2 147 0 0,13 34-374 0 0,-23-123 11 0 0,35 157-19 0 0,-45-186-65 0 0,17 84-11 0 0,-15-82-251 0 0,0 0 1 0 0,1-1-1 0 0,2 0 1 0 0,2 4 334 0 0,5 6-1125 0 0</inkml:trace>
  <inkml:trace contextRef="#ctx0" brushRef="#br0" timeOffset="3">5743 1 9216 0 0,'-2'0'56'0'0,"-44"14"938"0"0,-14 8-994 0 0,45-16 375 0 0,1 1 0 0 0,0 0 1 0 0,0 1-1 0 0,0 0 1 0 0,1 2-1 0 0,-2 1-375 0 0,-6 9 433 0 0,0 1 0 0 0,1 1 0 0 0,1 0 0 0 0,2 1 0 0 0,0 1 0 0 0,1 1 0 0 0,1 0 0 0 0,-4 14-433 0 0,-11 30 49 0 0,2 1 0 0 0,-11 53-49 0 0,9-17-32 0 0,5 1 0 0 0,5 0 0 0 0,-4 83 32 0 0,10 35-174 0 0,10 1 1 0 0,11 45 173 0 0,19 59 267 0 0,22 59-267 0 0,66 383 92 0 0,-21-229 240 0 0,50 204-1022 0 0,-121-640-3936 0 0,-11-65-114 0 0</inkml:trace>
  <inkml:trace contextRef="#ctx0" brushRef="#br0" timeOffset="4">5124 1839 14744 0 0,'0'0'1312'0'0,"0"0"-1056"0"0,0 0-256 0 0,0 0 0 0 0,15 5 407 0 0,1-1 25 0 0,14-4 8 0 0,1 10 0 0 0,11-6-376 0 0,10 5-64 0 0,-1 6 0 0 0,6-7-64 0 0,5 7-920 0 0,1-7-175 0 0,3 2-41 0 0</inkml:trace>
  <inkml:trace contextRef="#ctx0" brushRef="#br0" timeOffset="5">7415 2349 13824 0 0,'-10'-12'618'0'0,"1"0"0"0"0,0-1 0 0 0,-3-6-618 0 0,9 12 211 0 0,-1 1-1 0 0,1-1 0 0 0,0 0 0 0 0,1 0 0 0 0,0 0 0 0 0,0-1 0 0 0,0 1 0 0 0,1-1-210 0 0,-16-173-228 0 0,15 165-408 0 0,-1 1-1 0 0,0-1 1 0 0,0 1-1 0 0,-2 0 1 0 0,0 0-1 0 0,-1 1 1 0 0,-6-13 636 0 0,7 17-253 0 0,-1 0 1 0 0,0 1 0 0 0,-1 0 0 0 0,1 0 0 0 0,-2 0 0 0 0,1 1 0 0 0,-1-1 0 0 0,-1 2 0 0 0,1 0-1 0 0,-1 0 1 0 0,-4-2 252 0 0,-4-1-135 0 0,0 1-1 0 0,-1 0 1 0 0,0 1-1 0 0,0 1 0 0 0,-1 1 1 0 0,0 1-1 0 0,-2 0 136 0 0,-15-1 932 0 0,-1 1 1 0 0,-26 1-933 0 0,49 4 279 0 0,0 0 1 0 0,0 1 0 0 0,1 1 0 0 0,-1 0-1 0 0,1 1 1 0 0,-1 0 0 0 0,1 1 0 0 0,-12 6-280 0 0,10-3 130 0 0,0 1 1 0 0,0 0 0 0 0,1 1 0 0 0,0 1 0 0 0,1 0 0 0 0,0 1 0 0 0,1 1 0 0 0,-8 8-131 0 0,5-2 5 0 0,1 0 0 0 0,1 1 0 0 0,1 0 1 0 0,0 1-1 0 0,2 1 0 0 0,-1 2-5 0 0,-9 21-151 0 0,2 2 0 0 0,2 0 0 0 0,2 1 1 0 0,2 0-1 0 0,0 8 151 0 0,4 6-148 0 0,1 1 1 0 0,4 0 0 0 0,2 1-1 0 0,3-1 1 0 0,3 0 0 0 0,3 2 147 0 0,-4-39 64 0 0,2 0 0 0 0,1-1 0 0 0,0 0 1 0 0,2-1-1 0 0,2 3-64 0 0,-6-16 43 0 0,0 0 1 0 0,0-1-1 0 0,1 0 1 0 0,0 0-1 0 0,1-1 0 0 0,0 1 1 0 0,0-1-1 0 0,0-1 1 0 0,1 0-1 0 0,1 0 0 0 0,-1 0 1 0 0,1-1-1 0 0,0 0 1 0 0,0-1-1 0 0,1 0 0 0 0,0 0 1 0 0,0-1-1 0 0,0 0 1 0 0,0-1-1 0 0,0 0 0 0 0,1-1 1 0 0,0 0-1 0 0,-1-1 1 0 0,1 0-1 0 0,0 0 0 0 0,-1-1 1 0 0,9-1-44 0 0,14-2 27 0 0,0-1 0 0 0,-1-2 0 0 0,1-1 0 0 0,-1-1 0 0 0,-1-2 1 0 0,7-4-28 0 0,-26 10 3 0 0,20-9 25 0 0,-1-1 0 0 0,0-1 1 0 0,8-7-29 0 0,19-19 78 0 0,-1-2 0 0 0,-3-3 1 0 0,-2-1-1 0 0,-1-3 1 0 0,13-22-79 0 0,-14 10 332 0 0,-2-3 1 0 0,15-32-333 0 0,-56 86 52 0 0,-1 0-1 0 0,-1 0 1 0 0,1 0 0 0 0,-2-1-1 0 0,0 0 1 0 0,0 0 0 0 0,-1 0-1 0 0,-1 0 1 0 0,0-1 0 0 0,0 1-1 0 0,-1-1 1 0 0,-1-1-52 0 0,0 13 4 0 0,0 0-1 0 0,-1-1 1 0 0,1 1-1 0 0,0 0 1 0 0,-1 0 0 0 0,1 0-1 0 0,-1 0 1 0 0,1 0 0 0 0,-1 0-1 0 0,0 0 1 0 0,1 0 0 0 0,-1 0-1 0 0,0 1 1 0 0,0-1 0 0 0,0 0-1 0 0,0 0 1 0 0,0 1 0 0 0,1-1-1 0 0,-1 0 1 0 0,0 1 0 0 0,-1-1-1 0 0,1 1 1 0 0,0-1 0 0 0,0 1-4 0 0,-1-1 3 0 0,2 1-1 0 0,0 0 0 0 0,-1-1 1 0 0,1 1-1 0 0,0 0 0 0 0,0 0 1 0 0,-1 0-1 0 0,1 0 0 0 0,0 0 1 0 0,0 0-1 0 0,-1 0 1 0 0,1 0-1 0 0,0 0 0 0 0,0 0 1 0 0,-1 0-1 0 0,1 0 0 0 0,0 0 1 0 0,0 0-1 0 0,-1 0 1 0 0,1 0-1 0 0,0 0 0 0 0,-1 0 1 0 0,1 0-1 0 0,0 0 0 0 0,0 0 1 0 0,-1 0-1 0 0,1 1 1 0 0,0-1-3 0 0,-6 4 0 0 0,0 0 0 0 0,1 1 0 0 0,0 0 0 0 0,0 0 0 0 0,0 0 0 0 0,1 1 0 0 0,-1-1 0 0 0,1 1 0 0 0,0 0 1 0 0,0 3-1 0 0,-7 12-56 0 0,1 1 1 0 0,-3 11 55 0 0,7-16-33 0 0,1 1 1 0 0,0-1-1 0 0,2 1 0 0 0,-1 8 33 0 0,-3 75-120 0 0,5-70 71 0 0,1 33-31 0 0,2 1 0 0 0,5 17 80 0 0,20 132-140 0 0,-20-172 124 0 0,18 98 6 0 0,31 89 10 0 0,-26-111 0 0 0,9 22 0 0 0,27 54 0 0 0,-17-38-131 0 0,-24-72 7 0 0,59 210-165 0 0,-56-204 251 0 0,-4 0 1 0 0,-3 2 0 0 0,-4 13 37 0 0,-14-91 37 0 0,-1 1 0 0 0,0 0 1 0 0,-1 0-1 0 0,-1 0 1 0 0,-1-1-1 0 0,0 1 1 0 0,-1 0-1 0 0,-1 1-37 0 0,3-10 18 0 0,-1-1-1 0 0,0 1 0 0 0,0-1 1 0 0,-1 0-1 0 0,1 0 0 0 0,-1 1 1 0 0,0-2-1 0 0,-1 1 0 0 0,1 0 1 0 0,-1-1-1 0 0,0 0 0 0 0,0 0 1 0 0,0 0-1 0 0,-1 0 0 0 0,1 0 1 0 0,-1-1-1 0 0,0 0 0 0 0,0 0 1 0 0,0 0-1 0 0,0-1 1 0 0,-1 0-1 0 0,-1 1-17 0 0,-7 0 85 0 0,0 0 0 0 0,1-1 0 0 0,-1 0 0 0 0,0-1 0 0 0,0-1 0 0 0,0 0 0 0 0,0-1 0 0 0,0 0 0 0 0,-7-3-85 0 0,-24-5 390 0 0,1-2 0 0 0,-11-6-390 0 0,5-1 898 0 0,-39-21-898 0 0,21 9 227 0 0,-23-13 37 0 0,-53-35-264 0 0,55 28 136 0 0,42 25-100 0 0,2-2 0 0 0,-18-16-36 0 0,-25-25 54 0 0,53 42-164 0 0,2-1 1 0 0,1-2-1 0 0,-10-12 110 0 0,8 7-369 0 0,19 18-175 0 0,1 0-1 0 0,1-1 0 0 0,1 0 0 0 0,0-1 0 0 0,1 0 0 0 0,-1-4 545 0 0,-3-7-1950 0 0</inkml:trace>
  <inkml:trace contextRef="#ctx0" brushRef="#br0" timeOffset="6">9534 2211 10592 0 0,'-69'-48'1267'0'0,"38"25"196"0"0,-14-7-1463 0 0,-79-46 2226 0 0,105 65-2163 0 0,-1 2 1 0 0,-17-7-64 0 0,9 5-395 0 0,-4 0-293 0 0,0 1 0 0 0,0 2 0 0 0,-1 1 0 0 0,0 2 0 0 0,-10 0 688 0 0,10 3-248 0 0,0 1 0 0 0,0 1 0 0 0,0 2 1 0 0,1 1-1 0 0,-1 2 0 0 0,-4 2 248 0 0,-7 3 336 0 0,1 3-1 0 0,0 1 1 0 0,1 2 0 0 0,-8 5-336 0 0,16-3 140 0 0,1 0 0 0 0,1 2 0 0 0,1 2 0 0 0,1 1 0 0 0,0 1 1 0 0,2 1-1 0 0,1 2 0 0 0,1 1 0 0 0,-17 24-140 0 0,26-29 11 0 0,1 2 0 0 0,0 0 0 0 0,2 1 0 0 0,1 0 0 0 0,2 1 0 0 0,0 0 0 0 0,2 1 0 0 0,-3 12-11 0 0,1 11-61 0 0,1 2 0 0 0,3-1-1 0 0,2 1 1 0 0,2 10 61 0 0,2-30-77 0 0,1 1 0 0 0,2-1 0 0 0,1 0 0 0 0,5 14 77 0 0,-6-36-8 0 0,0 0-1 0 0,1 0 1 0 0,0-1 0 0 0,1 1-1 0 0,0-1 1 0 0,1 0 0 0 0,0-1 0 0 0,1 1-1 0 0,0-1 1 0 0,0 0 0 0 0,1 0-1 0 0,0-1 1 0 0,1 1 0 0 0,-1-2 0 0 0,2 1 8 0 0,1-1 15 0 0,0-1 0 0 0,1 0 0 0 0,-1-1 1 0 0,1-1-1 0 0,0 0 0 0 0,0 0 0 0 0,0-1 1 0 0,1 0-1 0 0,-1-1 0 0 0,1 0 0 0 0,0-1 0 0 0,-1 0 1 0 0,1-1-1 0 0,9-1-15 0 0,12-3 15 0 0,-1-1 0 0 0,0-1 0 0 0,0-2 0 0 0,-1-1 0 0 0,7-4-15 0 0,0-2-3 0 0,-1-1 1 0 0,-1-2 0 0 0,-1-2 0 0 0,-1-1 0 0 0,0-2-1 0 0,16-15 3 0 0,55-53-170 0 0,82-94 170 0 0,-122 115 170 0 0,-4-3 0 0 0,5-13-170 0 0,-35 46 253 0 0,-13 16 74 0 0,-1-1 1 0 0,0-1-328 0 0,-3 3 232 0 0,25-47 239 0 0,-34 60-398 0 0,-1 1 0 0 0,-1-1 0 0 0,1 0 0 0 0,-1 0 0 0 0,-1 0 0 0 0,1-4-73 0 0,-2 2 72 0 0,3-22 154 0 0,-4 33-197 0 0,1-1 0 0 0,-1 1-1 0 0,0 0 1 0 0,-1-1 0 0 0,1 1 0 0 0,0 0 0 0 0,0-1 0 0 0,0 1-1 0 0,-1 0 1 0 0,1 0 0 0 0,-1-1 0 0 0,1 1 0 0 0,-1 0 0 0 0,1 0-1 0 0,-1 0 1 0 0,0-1 0 0 0,0 1 0 0 0,0 0 0 0 0,1 0 0 0 0,-2 0-29 0 0,1 1 9 0 0,0-1 0 0 0,0 1 0 0 0,1 0 0 0 0,-1 0 0 0 0,0 1 0 0 0,0-1 0 0 0,0 0 0 0 0,1 0 0 0 0,-1 0 0 0 0,0 0 0 0 0,0 1 0 0 0,1-1 0 0 0,-1 0 0 0 0,0 1 0 0 0,0-1 0 0 0,1 0 0 0 0,-1 1 1 0 0,0-1-1 0 0,0 1-9 0 0,1 0 12 0 0,-3 1-16 0 0,0 0 0 0 0,0 1 1 0 0,0-1-1 0 0,0 1 1 0 0,1 0-1 0 0,0 0 1 0 0,-1 0-1 0 0,1 0 0 0 0,0 0 1 0 0,0 2 3 0 0,-17 37-124 0 0,8-17 105 0 0,6-13 12 0 0,1 0 1 0 0,1 0 0 0 0,0 1-1 0 0,0-1 1 0 0,1 0 0 0 0,1 1-1 0 0,0 0 1 0 0,1 3 6 0 0,-2 9-2 0 0,1 39 11 0 0,3 1 1 0 0,3-1 0 0 0,3 7-10 0 0,3 36 147 0 0,-6-64-199 0 0,3-1 0 0 0,1 1 52 0 0,10 53-328 0 0,-9-34-698 0 0,4 0 0 0 0,2-1 0 0 0,3 1 1026 0 0,1-17-1174 0 0,-16-38 946 0 0,7 12-476 0 0</inkml:trace>
  <inkml:trace contextRef="#ctx0" brushRef="#br0" timeOffset="7">9979 742 16208 0 0,'0'0'44'0'0,"0"0"0"0"0,0 0 0 0 0,0 0 0 0 0,0 0 0 0 0,0 1 0 0 0,0-1 0 0 0,0 0 0 0 0,0 0 0 0 0,0 0 0 0 0,-1 0 1 0 0,1 0-1 0 0,0 0 0 0 0,0 0 0 0 0,0 0 0 0 0,0 0 0 0 0,0 0 0 0 0,0 0 0 0 0,0 0 0 0 0,0 1 0 0 0,0-1 0 0 0,-1 0 1 0 0,1 0-1 0 0,0 0 0 0 0,0 0 0 0 0,0 0 0 0 0,0 0 0 0 0,0 0 0 0 0,0 0 0 0 0,0 0 0 0 0,0 0 0 0 0,-1 0 1 0 0,1 0-1 0 0,0 0 0 0 0,0 0 0 0 0,0 0 0 0 0,0 0 0 0 0,0 0 0 0 0,0 0 0 0 0,0 0 0 0 0,0-1 0 0 0,-1 1 0 0 0,1 0 1 0 0,0 0-45 0 0,2 21-164 0 0,1-2 215 0 0,17 157-416 0 0,-8 99-1489 0 0,-10-170 992 0 0,-16 592-1366 0 0,5-556 2475 0 0,-3 96 496 0 0,4 15 739 0 0,5-192-1170 0 0,4-17-41 0 0,1 1-1 0 0,1-1 0 0 0,3 0 0 0 0,2 0-270 0 0,-5-27 114 0 0,0-1 0 0 0,2 0-1 0 0,4 14-113 0 0,-7-25 9 0 0,0 0 0 0 0,0 1 0 0 0,0-1 0 0 0,0 0 1 0 0,1 0-1 0 0,0 0 0 0 0,-1 0 0 0 0,2-1 0 0 0,-1 1 0 0 0,0-1 0 0 0,1 0 0 0 0,-1 0 0 0 0,1 0 0 0 0,4 2-9 0 0,-6-4-1 0 0,-1 0 0 0 0,1-1-1 0 0,0 1 1 0 0,0-1-1 0 0,0 1 1 0 0,0-1-1 0 0,0 0 1 0 0,0 0-1 0 0,0 0 1 0 0,0 0-1 0 0,0 0 1 0 0,-1 0-1 0 0,1 0 1 0 0,0-1-1 0 0,0 1 1 0 0,0-1-1 0 0,0 0 1 0 0,0 1-1 0 0,-1-1 1 0 0,1 0 0 0 0,0 0-1 0 0,-1 0 1 0 0,1 0-1 0 0,0 0 1 0 0,-1 0-1 0 0,1-1 1 0 0,-1 1-1 0 0,0-1 1 0 0,1 1-1 0 0,-1-2 2 0 0,7-6-23 0 0,0-1 1 0 0,-2 0-1 0 0,1 0 0 0 0,3-8 23 0 0,-3 4-13 0 0,101-196-172 0 0,-16 25-97 0 0,-34 81 105 0 0,16-31-54 0 0,43-53 231 0 0,-87 147-26 0 0,3 1 1 0 0,1 1 0 0 0,19-14 25 0 0,-44 43-56 0 0,1 2 1 0 0,0-1 0 0 0,1 1 0 0 0,0 1 0 0 0,0 0 0 0 0,1 0-1 0 0,0 1 1 0 0,0 1 0 0 0,6-2 55 0 0,-13 5-95 0 0,1 0 0 0 0,0 1 0 0 0,-1 0 0 0 0,1 0 0 0 0,0 0 0 0 0,0 1 0 0 0,-1 0 0 0 0,1 0-1 0 0,0 0 1 0 0,0 1 0 0 0,-1 0 0 0 0,1 0 0 0 0,0 1 0 0 0,-1-1 0 0 0,1 1 0 0 0,-1 0 0 0 0,1 1 0 0 0,-1-1 0 0 0,0 1 0 0 0,0 0 0 0 0,0 0 0 0 0,1 2 95 0 0,2 1-178 0 0,0 1 1 0 0,-1-1 0 0 0,0 1 0 0 0,0 0 0 0 0,-1 1 0 0 0,0 0 0 0 0,0 0-1 0 0,0 0 1 0 0,-1 1 0 0 0,-1 0 0 0 0,1 0 0 0 0,-2 0 0 0 0,1 0 0 0 0,0 5 177 0 0,33 137-1410 0 0,-31-117 1042 0 0,-1 1 1 0 0,-2 0 0 0 0,-1 14 367 0 0,-2 2 32 0 0,0 28 530 0 0,-7 49-562 0 0,-1-48 926 0 0,-4-1 0 0 0,-14 46-926 0 0,12-73 571 0 0,-3 0 1 0 0,-1 0-1 0 0,-25 45-571 0 0,0-17 1258 0 0,-28 37-1258 0 0,47-82 103 0 0,-1-1 0 0 0,-2-1 0 0 0,-1-2 0 0 0,-12 10-103 0 0,6-10 208 0 0,-2-1 0 0 0,-2-1-1 0 0,-10 5-207 0 0,24-20 143 0 0,0-1 0 0 0,0 0 0 0 0,-1-2 0 0 0,-1-1 0 0 0,0-1 1 0 0,-6 1-144 0 0,-7-1 125 0 0,0-1 0 0 0,-1-2 1 0 0,0-1-1 0 0,0-3 0 0 0,0-1 1 0 0,0-2-1 0 0,-7-2-125 0 0,-3-3 177 0 0,-9-3-177 0 0,39 5-13 0 0,1-1 0 0 0,0-1 0 0 0,0 0 0 0 0,-7-5 13 0 0,4 1-258 0 0,1-1 0 0 0,-18-12 258 0 0,32 18-177 0 0,0 0-1 0 0,1 0 1 0 0,-1-1-1 0 0,1 0 1 0 0,0 0-1 0 0,1-1 1 0 0,-1 1-1 0 0,1-1 1 0 0,-2-5 177 0 0,-6-11-1340 0 0,-1 5-305 0 0</inkml:trace>
  <inkml:trace contextRef="#ctx0" brushRef="#br0" timeOffset="8">11855 2960 15984 0 0,'-1'1'76'0'0,"0"0"0"0"0,0-1 0 0 0,-1 1 0 0 0,1 0 0 0 0,0-1 0 0 0,0 1 0 0 0,-1-1 0 0 0,1 1 0 0 0,0-1 0 0 0,-1 0 0 0 0,1 0 0 0 0,-1 1 0 0 0,1-1 0 0 0,0 0 0 0 0,-1 0 0 0 0,1 0 1 0 0,-1-1-1 0 0,1 1 0 0 0,0 0 0 0 0,-1 0 0 0 0,0-1-76 0 0,2 1 7 0 0,0 0 0 0 0,-1-1 0 0 0,1 1 0 0 0,0 0 0 0 0,-1 0 0 0 0,1 0 1 0 0,0-1-1 0 0,-1 1 0 0 0,1 0 0 0 0,0 0 0 0 0,0-1 0 0 0,-1 1 0 0 0,1 0 0 0 0,0-1 0 0 0,0 1 1 0 0,0 0-1 0 0,-1-1 0 0 0,1 1 0 0 0,0 0 0 0 0,0-1 0 0 0,0 1-7 0 0,0-2 7 0 0,-1 0 0 0 0,1 0 0 0 0,0 1 1 0 0,0-1-1 0 0,0 0 0 0 0,1 0 0 0 0,-1 1 0 0 0,0-1 0 0 0,1 0 0 0 0,-1 0 0 0 0,1 1 1 0 0,-1-1-1 0 0,1 0 0 0 0,0 1 0 0 0,0-1-7 0 0,16-27 64 0 0,-13 23-70 0 0,42-70-1370 0 0,-3-2-1 0 0,-1-9 1377 0 0,7-11-646 0 0,-28 53 753 0 0,0-6-107 0 0,8-18 159 0 0,-16 37 338 0 0,8-28-497 0 0,-13 33 225 0 0,1 1 1 0 0,2 1 0 0 0,1-2-226 0 0,1 0 208 0 0,-2 0 0 0 0,-2-1 0 0 0,0 0 0 0 0,0-8-208 0 0,3-8 111 0 0,-10 37-113 0 0,-1 0 0 0 0,1 1-1 0 0,-2-1 1 0 0,1 0 0 0 0,-1 0-1 0 0,0 0 1 0 0,0 0 0 0 0,-1 0-1 0 0,1 0 1 0 0,-2 0 0 0 0,1 1-1 0 0,-2-4 3 0 0,2 6-28 0 0,1 0-1 0 0,-2 0 0 0 0,1 0 0 0 0,0 0 1 0 0,-1 0-1 0 0,0 0 0 0 0,0 0 0 0 0,0 0 1 0 0,0 1-1 0 0,-1-1 0 0 0,1 1 0 0 0,-1-1 1 0 0,0 1-1 0 0,0 0 0 0 0,0 0 0 0 0,0 1 1 0 0,-1-1-1 0 0,1 1 0 0 0,-1-1 0 0 0,1 1 1 0 0,-4-1 28 0 0,2 1-31 0 0,-1-1 0 0 0,1 1 0 0 0,-1 1 0 0 0,0-1 0 0 0,0 1 0 0 0,1 0 0 0 0,-1 0 0 0 0,0 1 0 0 0,0 0 1 0 0,0 0-1 0 0,0 0 0 0 0,0 1 31 0 0,-3 0 3 0 0,0 1 1 0 0,1 0 0 0 0,-1 1 0 0 0,0 0-1 0 0,1 0 1 0 0,0 1 0 0 0,-5 2-4 0 0,-7 7 45 0 0,1 0 0 0 0,0 0 0 0 0,1 2 0 0 0,1 0 0 0 0,-13 15-45 0 0,-14 19 0 0 0,2 1 0 0 0,3 2 0 0 0,-5 12 0 0 0,16-20-11 0 0,1 2 0 0 0,2 1 1 0 0,3 1-1 0 0,2 1 0 0 0,-3 12 11 0 0,11-21-47 0 0,-32 106 32 0 0,35-109 114 0 0,1 0 0 0 0,-2 38-99 0 0,7-27 337 0 0,1 38-337 0 0,4-63 97 0 0,0-1 1 0 0,1 0-1 0 0,1 0 1 0 0,1 0-1 0 0,1 0-97 0 0,3 6 168 0 0,2 0-1 0 0,0-2 1 0 0,2 1-1 0 0,1-1 1 0 0,14 19-168 0 0,-15-26 50 0 0,1-1 0 0 0,1-1 0 0 0,0 0 1 0 0,1-1-1 0 0,1-1 0 0 0,0 0 0 0 0,16 9-50 0 0,-5-6 7 0 0,0-1-1 0 0,1-1 1 0 0,1-2 0 0 0,1-1-1 0 0,0-1 1 0 0,0-2-1 0 0,1-1 1 0 0,0-1-1 0 0,7-1-6 0 0,52 4-436 0 0,1-5-1 0 0,-1-3 1 0 0,86-9 436 0 0,132-22-2597 0 0,-67 3-155 0 0,-170 16 2120 0 0,110-10-1096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5-05T21:17:30.544"/>
    </inkml:context>
    <inkml:brush xml:id="br0">
      <inkml:brushProperty name="width" value="0.1" units="cm"/>
      <inkml:brushProperty name="height" value="0.1" units="cm"/>
      <inkml:brushProperty name="color" value="#FFFFFF"/>
    </inkml:brush>
  </inkml:definitions>
  <inkml:trace contextRef="#ctx0" brushRef="#br0">0 1 920 0 0,'0'0'0'0'0,"0"0"80"0"0,0 0-80 0 0,0 0 0 0 0,0 0 0 0 0,0 0 0 0 0,0 0 1856 0 0,0 0 352 0 0,0 0 64 0 0,0 0 24 0 0,3 6-1912 0 0,-3-6-384 0 0,0 0-80 0 0,0 0-16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5-26T20:23:11.150"/>
    </inkml:context>
    <inkml:brush xml:id="br0">
      <inkml:brushProperty name="width" value="0.1" units="cm"/>
      <inkml:brushProperty name="height" value="0.1" units="cm"/>
      <inkml:brushProperty name="color" value="#FFFFFF"/>
    </inkml:brush>
  </inkml:definitions>
  <inkml:trace contextRef="#ctx0" brushRef="#br0">60 246 6912 0 0,'-4'1'157'0'0,"3"-1"-134"0"0,0 0 0 0 0,0 0 0 0 0,0 0 0 0 0,0 0 0 0 0,0 0 0 0 0,0 0 0 0 0,0 0 0 0 0,0 0 0 0 0,0 0 0 0 0,0 0-1 0 0,0-1 1 0 0,0 1 0 0 0,0 0 0 0 0,0-1 0 0 0,0 1 0 0 0,0-1 0 0 0,0 1 0 0 0,0-1 0 0 0,0 1 0 0 0,0-1 0 0 0,0 0 0 0 0,0 0 0 0 0,1 1 0 0 0,-1-1 0 0 0,0 0 0 0 0,1 0 0 0 0,-1 0 0 0 0,1 0 0 0 0,-1 0 0 0 0,0 0 0 0 0,1 0-23 0 0,-1-1 118 0 0,0 0 0 0 0,0 0 0 0 0,0-1 0 0 0,1 1 0 0 0,-1 0-1 0 0,1-1 1 0 0,-1 1 0 0 0,1 0 0 0 0,0-1 0 0 0,0 1 0 0 0,0-1 0 0 0,0 1 0 0 0,0-1 0 0 0,0 1-1 0 0,1 0 1 0 0,0-1 0 0 0,-1 1 0 0 0,1 0 0 0 0,0-1 0 0 0,0 1 0 0 0,0-1-118 0 0,2-2 244 0 0,-1 1 0 0 0,1-1 1 0 0,-1 1-1 0 0,1-1 0 0 0,1 1 1 0 0,-1 0-1 0 0,1 0 0 0 0,-1 1 1 0 0,2-2-245 0 0,14-11 640 0 0,1 1 1 0 0,0 0-1 0 0,1 1 1 0 0,1 1-1 0 0,15-6-640 0 0,-7 5 316 0 0,-21 9-201 0 0,1 1 0 0 0,-1 0 0 0 0,1 0 0 0 0,0 1 1 0 0,1 0-1 0 0,8-1-115 0 0,-7 2 4 0 0,1 1 1 0 0,-1 1-1 0 0,1 0 0 0 0,-1 0 1 0 0,1 1-1 0 0,-1 1 0 0 0,0 0 1 0 0,0 1-1 0 0,0 0 1 0 0,0 1-1 0 0,0 0 0 0 0,-1 1 1 0 0,1 0-1 0 0,-1 1 0 0 0,0 0 1 0 0,-1 1-1 0 0,0 0 1 0 0,0 1-6 0 0,-4-2 1 0 0,1 0 0 0 0,-2 0 0 0 0,1 1 0 0 0,-1 0 0 0 0,0 0 0 0 0,-1 0 0 0 0,1 0 0 0 0,-2 1 0 0 0,1 0 0 0 0,1 3 0 0 0,1 7 0 0 0,-1-1 0 0 0,-1 1 0 0 0,0 0 0 0 0,0 6 0 0 0,-3-17 0 0 0,2 10 0 0 0,-1-1 0 0 0,-1 1 0 0 0,-1-1 0 0 0,0 1 0 0 0,-2 12 0 0 0,-5 17-44 0 0,-2 1-1 0 0,-2-1 0 0 0,-2 0 0 0 0,-2-1 1 0 0,-2-1-1 0 0,-2-1 0 0 0,-3 2 45 0 0,-53 108-246 0 0,10-21-260 0 0,-57 80-347 0 0,94-166 748 0 0,-15 32-55 0 0,-12 35 160 0 0,29-56-32 0 0,1 1 32 0 0,1 4 0 0 0,7-17 0 0 0,12-30 7 0 0,1 0 1 0 0,1-1 0 0 0,1 2 0 0 0,0-1 0 0 0,0 0 0 0 0,2 0 0 0 0,0 0-1 0 0,1 1 1 0 0,0 4-8 0 0,0-15 11 0 0,0 0-1 0 0,0 1 1 0 0,0-1-1 0 0,1 0 1 0 0,0 0-1 0 0,0 0 1 0 0,0 0-1 0 0,0 0 1 0 0,1 0-1 0 0,0-1 1 0 0,0 1-1 0 0,0-1 1 0 0,1 0-1 0 0,-1 0 1 0 0,1 0-1 0 0,0 0 1 0 0,0-1-1 0 0,1 2-10 0 0,1-1 2 0 0,1 0-1 0 0,-1 0 0 0 0,1 0 0 0 0,0-1 1 0 0,-1 0-1 0 0,2 0 0 0 0,-1 0 0 0 0,0-1 1 0 0,0 0-1 0 0,1-1 0 0 0,-1 0 0 0 0,5 1-1 0 0,4-2 36 0 0,1 0 0 0 0,-1-1-1 0 0,1-1 1 0 0,-1 0 0 0 0,4-2-36 0 0,28-8 697 0 0,2-3-697 0 0,17-5 512 0 0,-18 5-319 0 0,14-7-193 0 0,38-12 32 0 0,77-11-1295 0 0,11 7 1263 0 0,-163 32-480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5-26T20:23:06.354"/>
    </inkml:context>
    <inkml:brush xml:id="br0">
      <inkml:brushProperty name="width" value="0.1" units="cm"/>
      <inkml:brushProperty name="height" value="0.1" units="cm"/>
      <inkml:brushProperty name="color" value="#FFFFFF"/>
    </inkml:brush>
  </inkml:definitions>
  <inkml:trace contextRef="#ctx0" brushRef="#br0">1 2542 5528 0 0,'0'0'422'0'0,"0"0"-192"0"0,2-1 218 0 0,-1 0-350 0 0,0 1-1 0 0,1-1 1 0 0,-1 0 0 0 0,0 0 0 0 0,0 0 0 0 0,0 0 0 0 0,0 0-1 0 0,1 0 1 0 0,-1 0 0 0 0,-1 0 0 0 0,1 0 0 0 0,0-1-1 0 0,0 1 1 0 0,0 0 0 0 0,-1-1 0 0 0,1 0-98 0 0,11-28 998 0 0,-1 1-437 0 0,0 9-192 0 0,-1-1 0 0 0,-2 0 0 0 0,0-1-369 0 0,3-7 715 0 0,9-14-715 0 0,30-56 1114 0 0,65-138 787 0 0,-56 90-1382 0 0,1-4-191 0 0,67-162-69 0 0,-105 258-218 0 0,134-418 97 0 0,-137 410-111 0 0,46-127-14 0 0,6-21-31 0 0,-51 144-56 0 0,4-13 56 0 0,-1-11 18 0 0,-23 89-6 0 0,3-14-12 0 0,1 1 0 0 0,1-1 0 0 0,3-6 18 0 0,-8 22 0 0 0,0 0 0 0 0,0 0 0 0 0,0-1 0 0 0,0 1 0 0 0,0 0 0 0 0,0 0 0 0 0,0 0 0 0 0,0 0 0 0 0,0 0 0 0 0,0-1 0 0 0,0 1 0 0 0,0 0 0 0 0,0 0 0 0 0,1 0 0 0 0,-1 0 0 0 0,0 0 0 0 0,0-1 0 0 0,0 1 0 0 0,0 0 0 0 0,0 0 0 0 0,1 0 0 0 0,-1 0 0 0 0,0 0 0 0 0,0 0 0 0 0,0 0 0 0 0,0 0 0 0 0,0 0 0 0 0,1 0 0 0 0,-1-1 0 0 0,0 1 0 0 0,0 0 0 0 0,0 0 0 0 0,0 0 0 0 0,1 0 0 0 0,-1 0 0 0 0,0 0 0 0 0,5 5 0 0 0,2 11 0 0 0,-6-16 0 0 0,7 21 29 0 0,-1 0 0 0 0,-1 0 1 0 0,2 12-30 0 0,10 34 145 0 0,-5-15-50 0 0,2 10 11 0 0,18 87 1 0 0,-20-69-71 0 0,5 31 3 0 0,13 33-39 0 0,1-18-1 0 0,17 65 12 0 0,11 54 167 0 0,-12-44-301 0 0,-35-154 91 0 0,2 15-209 0 0,4 0 1 0 0,19 42 240 0 0,-21-60-284 0 0,6 13-878 0 0,-12-29 122 0 0,-1-4-42 0 0</inkml:trace>
  <inkml:trace contextRef="#ctx0" brushRef="#br0" timeOffset="400.894">291 1697 8752 0 0,'-10'7'985'0'0,"9"-6"-568"0"0,1-1 95 0 0,0 0 22 0 0,3 1-38 0 0,2 0-408 0 0,0 0 0 0 0,0-1 1 0 0,0 1-1 0 0,0-1 0 0 0,0 0 0 0 0,-1 0 1 0 0,1-1-1 0 0,0 1 0 0 0,1-1-88 0 0,46-14 550 0 0,-17 5-189 0 0,220-63 709 0 0,-191 54-1013 0 0,14-8-479 0 0,71-35 422 0 0,-90 36-582 0 0,-2-1-769 0 0,0-1-3118 0 0</inkml:trace>
  <inkml:trace contextRef="#ctx0" brushRef="#br0" timeOffset="864.403">2095 792 5984 0 0,'0'0'464'0'0,"0"0"-199"0"0,-2 1 302 0 0,-14 10 759 0 0,14-10-1225 0 0,0 0-1 0 0,0-1 1 0 0,1 1 0 0 0,-1 0-1 0 0,0 0 1 0 0,1 1-1 0 0,-1-1 1 0 0,1 0-1 0 0,-1 0 1 0 0,1 1 0 0 0,0-1-1 0 0,-1 1 1 0 0,1-1-1 0 0,0 1 1 0 0,0 0-1 0 0,0-1 1 0 0,0 1-1 0 0,1 0 1 0 0,-1 0-101 0 0,-5 29 645 0 0,2-1 1 0 0,1 1-1 0 0,1 0 1 0 0,2 18-646 0 0,-1 20 613 0 0,2 53 117 0 0,1-11-244 0 0,-4 69 16 0 0,0 26-208 0 0,1-139-262 0 0,3 0 0 0 0,3 0 1 0 0,4 2-33 0 0,-3-9 70 0 0,-4-39-30 0 0,0 0 0 0 0,1 0 0 0 0,2 0 0 0 0,0 0 1 0 0,3 8-41 0 0,10 12-55 0 0,6 10 55 0 0,-22-47-2 0 0,1 0 1 0 0,0-1-1 0 0,-1 1 1 0 0,1-1 0 0 0,0 1-1 0 0,1-1 1 0 0,-1 0-1 0 0,1 0 1 0 0,-1 0-1 0 0,2 0 2 0 0,-4-2 0 0 0,1 0 0 0 0,-1 0 0 0 0,1 0 1 0 0,0 0-1 0 0,-1 0 0 0 0,1 0 0 0 0,0-1 0 0 0,0 1 0 0 0,-1-1 0 0 0,1 1 0 0 0,0-1 0 0 0,0 0 0 0 0,0 0 0 0 0,0 1 0 0 0,0-1 0 0 0,-1 0 0 0 0,1-1 0 0 0,0 1 0 0 0,0 0 0 0 0,0-1 0 0 0,0 1 0 0 0,-1-1 0 0 0,1 1 0 0 0,0-1 0 0 0,0 0 1 0 0,1 0-1 0 0,7-6-4 0 0,-1-1 0 0 0,1 0 0 0 0,-1 0 0 0 0,-1-1 0 0 0,1 0 0 0 0,-2-1 0 0 0,1 1 0 0 0,-1-2 0 0 0,-1 1 0 0 0,0-1 0 0 0,0 0 0 0 0,2-7 4 0 0,8-16 103 0 0,19-26-103 0 0,-17 28 24 0 0,-1 0 1 0 0,4-11-25 0 0,51-145 72 0 0,-34 85-72 0 0,14-74 0 0 0,5-1 0 0 0,-47 141 0 0 0,2 0 0 0 0,2 1 0 0 0,2 1 0 0 0,7-12 0 0 0,-15 32 0 0 0,-7 12 0 0 0,0 0 0 0 0,1 1 0 0 0,-1-1 0 0 0,1 0 0 0 0,0 1 0 0 0,0-1 0 0 0,0 1 0 0 0,0-1 0 0 0,2-1 0 0 0,-3 4 0 0 0,-1-1 0 0 0,0 1 0 0 0,0 0 0 0 0,1-1 0 0 0,-1 1 0 0 0,0 0 0 0 0,1 0 0 0 0,-1 0 0 0 0,0-1 0 0 0,1 1 0 0 0,-1 0 0 0 0,1 0 0 0 0,-1 0 0 0 0,0 0 0 0 0,1 0 0 0 0,-1 0 0 0 0,0 0 0 0 0,1 0 0 0 0,-1 0 0 0 0,1 0 0 0 0,-1 0 0 0 0,0 0 0 0 0,1 0 0 0 0,-1 0 0 0 0,1 0 0 0 0,-1 1 0 0 0,1-1 0 0 0,-1 1 0 0 0,1-1 0 0 0,-1 1 0 0 0,1 0 0 0 0,-1-1 0 0 0,1 1 0 0 0,-1 0 0 0 0,0 0 0 0 0,1-1 0 0 0,-1 1 0 0 0,0 0 0 0 0,0 0 0 0 0,1 0 0 0 0,-1 0 0 0 0,0-1 0 0 0,0 1 0 0 0,0 0 0 0 0,1 21 0 0 0,-1-5 0 0 0,2 17 0 0 0,-2 0 0 0 0,-1 8 0 0 0,-1 1 0 0 0,3 6 0 0 0,2 44 0 0 0,0-20 0 0 0,2 0 0 0 0,4 0 0 0 0,7 56 3 0 0,-11-73-137 0 0,3-1 1 0 0,15 55 133 0 0,-10-58-156 0 0,5 17-296 0 0,-15-59 153 0 0,0-1 0 0 0,1 0-1 0 0,0 0 1 0 0,1 0 0 0 0,5 7 299 0 0,5 7-3443 0 0,-3-5-1034 0 0</inkml:trace>
  <inkml:trace contextRef="#ctx0" brushRef="#br0" timeOffset="1334.301">3724 161 7544 0 0,'0'0'1'0'0,"-3"-2"66"0"0,0 0 0 0 0,0 0-1 0 0,0 0 1 0 0,0 0 0 0 0,0-1 0 0 0,0 1-1 0 0,1-1 1 0 0,-1 0 0 0 0,1 0 0 0 0,0 0 0 0 0,-1 0-1 0 0,0-3-66 0 0,-4-5 112 0 0,1 0-1 0 0,-2 0 1 0 0,-6-7-112 0 0,-9-13 1087 0 0,20 26-839 0 0,-1 1 1 0 0,-1-1-1 0 0,1 1 1 0 0,0 0 0 0 0,-1 0-1 0 0,0 0 1 0 0,0 1-1 0 0,0-1 1 0 0,-4-1-249 0 0,7 5 77 0 0,0 0 0 0 0,1-1 1 0 0,-1 1-1 0 0,0 0 0 0 0,1 0 0 0 0,-1 0 1 0 0,0 0-1 0 0,1 1 0 0 0,-1-1 1 0 0,0 0-1 0 0,0 1 0 0 0,1-1 0 0 0,-1 1 1 0 0,1-1-1 0 0,-1 1 0 0 0,0 0-77 0 0,-2 1 74 0 0,1 0 0 0 0,0 0-1 0 0,-1 0 1 0 0,1 0 0 0 0,0 1 0 0 0,-1 0-74 0 0,-3 7 104 0 0,0-1 1 0 0,0 2-1 0 0,1-1 1 0 0,0 1 0 0 0,1 0-1 0 0,0 0 1 0 0,-2 11-105 0 0,-1-3 94 0 0,3-3-20 0 0,1-1 0 0 0,0 1 0 0 0,1 1 0 0 0,0-1 0 0 0,1 12-74 0 0,-3 11 106 0 0,-5 55 93 0 0,4 0 0 0 0,4 0-1 0 0,5 21-198 0 0,2 75 157 0 0,6 88 24 0 0,50 395 35 0 0,-48-428-324 0 0,-4-41-186 0 0,4-73 130 0 0,3 64-6 0 0,-14-130-61 0 0,2 32-485 0 0,-3-69-647 0 0,-1-4-3415 0 0</inkml:trace>
  <inkml:trace contextRef="#ctx0" brushRef="#br0" timeOffset="1750.875">3088 1380 456 0 0,'-25'3'341'0'0,"20"-2"1429"0"0,6-1-1456 0 0,0-1 1 0 0,0 1 0 0 0,0 0 0 0 0,0-1-1 0 0,0 1 1 0 0,1-1 0 0 0,-1 1 0 0 0,0-1-1 0 0,0 1 1 0 0,0-1 0 0 0,0 0 0 0 0,0 1-1 0 0,0-1-314 0 0,2-2 767 0 0,32-17 2364 0 0,0-2-2187 0 0,7-8-944 0 0,30-19 370 0 0,2 3 0 0 0,67-29-370 0 0,-110 60-225 0 0,1 1 1 0 0,0 1-1 0 0,0 2 1 0 0,2 1-1 0 0,12-1 225 0 0,12 1-3997 0 0</inkml:trace>
  <inkml:trace contextRef="#ctx0" brushRef="#br0" timeOffset="2205.043">4940 1218 3680 0 0,'-10'-14'222'0'0,"2"0"0"0"0,-3-6-222 0 0,-3-6 871 0 0,-11-15 1152 0 0,0-4-376 0 0,-2 2 1 0 0,-15-16-1648 0 0,32 47 177 0 0,-1 1 0 0 0,-1 0 0 0 0,-8-6-177 0 0,-11-10 374 0 0,25 23-298 0 0,0 0 0 0 0,-1 0 0 0 0,0 0 0 0 0,0 0 0 0 0,0 1 0 0 0,-1 1-1 0 0,1-1 1 0 0,-1 1 0 0 0,1 0 0 0 0,-1 1 0 0 0,-1-1-76 0 0,6 2 3 0 0,-1-1-3 0 0,0 1 0 0 0,0-1 0 0 0,0 1 0 0 0,0 0 0 0 0,-1 0 0 0 0,1 1 0 0 0,0-1 0 0 0,0 1 0 0 0,0 0 0 0 0,0 0 0 0 0,0 0 0 0 0,-2 2 0 0 0,-6 2 0 0 0,1 1 0 0 0,-1 1 0 0 0,-1 2 0 0 0,-5 1 0 0 0,9-4-19 0 0,0 0 0 0 0,1 1 0 0 0,-1 0 0 0 0,1 0 1 0 0,1 1-1 0 0,-6 6 19 0 0,-7 12-192 0 0,-9 17 192 0 0,17-26-33 0 0,-9 19-58 0 0,2 1-1 0 0,2 1 0 0 0,1 0 1 0 0,1 4 91 0 0,-3 15-70 0 0,-6 34 70 0 0,15-54-2 0 0,1-3 2 0 0,2 1 0 0 0,1 1 0 0 0,2 9 0 0 0,-1 106 0 0 0,4-141 0 0 0,1 9-7 0 0,0 0 1 0 0,1 0-1 0 0,1 0 1 0 0,0 0 0 0 0,3 6 6 0 0,-2-15-4 0 0,-1 1 1 0 0,1-1-1 0 0,1 1 0 0 0,-1-1 1 0 0,2-1-1 0 0,0 1 1 0 0,0-1-1 0 0,0 0 1 0 0,7 7 3 0 0,-11-14 4 0 0,0 0 0 0 0,0 0 1 0 0,1 0-1 0 0,-1 0 0 0 0,0 0 1 0 0,1-1-1 0 0,0 1 0 0 0,-1-1 1 0 0,1 1-1 0 0,0-1 0 0 0,-1 0 1 0 0,1 0-1 0 0,0-1 0 0 0,0 1 1 0 0,0 0-1 0 0,0-1 0 0 0,1 0-4 0 0,0 0 16 0 0,1 0-1 0 0,-1 0 0 0 0,0-1 1 0 0,0 0-1 0 0,0 0 0 0 0,0 0 0 0 0,0 0 1 0 0,0-1-1 0 0,0 0 0 0 0,0 1 1 0 0,1-2-16 0 0,6-5 43 0 0,1 0 0 0 0,-2 0 0 0 0,1-1 0 0 0,-2 0 0 0 0,1-1 0 0 0,-1 0 1 0 0,1-2-44 0 0,78-105 350 0 0,-57 73-252 0 0,11-18 365 0 0,-4-3 1 0 0,13-31-464 0 0,-48 91 33 0 0,39-66 493 0 0,-24 42-32 0 0,-1 0 0 0 0,0-3-494 0 0,-6 10 219 0 0,-8 18-159 0 0,0 0 0 0 0,-1 0 0 0 0,0-1 0 0 0,0 1 0 0 0,0-1 0 0 0,0 0 0 0 0,-1 1 0 0 0,0-1 0 0 0,0 0 0 0 0,0-1-60 0 0,-1 4 115 0 0,0 2-3 0 0,0 0-6 0 0,0 0-22 0 0,-2 0-73 0 0,1 1-1 0 0,-1-1 1 0 0,1 1-1 0 0,0 0 1 0 0,-1-1-1 0 0,1 1 1 0 0,-1 0-1 0 0,1 0 1 0 0,0 0-1 0 0,0 0 1 0 0,-1 0-1 0 0,1 0 1 0 0,0 0-1 0 0,0 0 1 0 0,0 0-1 0 0,0 0 1 0 0,0 1-1 0 0,1-1 1 0 0,-1 0-1 0 0,0 1 1 0 0,1-1 0 0 0,-1 2-11 0 0,-14 34-16 0 0,15-36 18 0 0,-9 34-2 0 0,2 0 0 0 0,-3 32 0 0 0,4-20 0 0 0,0 1-18 0 0,3 0 1 0 0,2 48 17 0 0,13 99-365 0 0,-3-55-27 0 0,-7-116 333 0 0,16 237-852 0 0,-1-87 197 0 0,8 65-202 0 0,-8-102-480 0 0,-4 30 1396 0 0,-12-104-574 0 0,-6 43 574 0 0,4-95-7 0 0,-1 0 0 0 0,0 0 0 0 0,0 0 0 0 0,-2 2 7 0 0,3-9 0 0 0,0 0 1 0 0,-1-1-1 0 0,1 1 1 0 0,-1-1-1 0 0,0 1 1 0 0,0-1-1 0 0,0 0 0 0 0,0 1 1 0 0,-1-1-1 0 0,1 0 1 0 0,-1-1-1 0 0,0 1 1 0 0,-2 1-1 0 0,3-3 6 0 0,0 0 0 0 0,1 0 0 0 0,-1 0 0 0 0,0 0 0 0 0,0-1-1 0 0,1 1 1 0 0,-1-1 0 0 0,0 0 0 0 0,0 1 0 0 0,0-1 0 0 0,0 0 0 0 0,0 0 0 0 0,0 0 0 0 0,1 0 0 0 0,-1 0 0 0 0,0-1 0 0 0,0 1 0 0 0,0-1 0 0 0,0 1 0 0 0,0-1-6 0 0,-5-2 59 0 0,-1 0 0 0 0,1 0 0 0 0,0-1-1 0 0,-1 0-58 0 0,2 0 42 0 0,-12-7 171 0 0,1-2 0 0 0,0 0 0 0 0,0-1 0 0 0,-4-6-213 0 0,-2-1 225 0 0,-19-20 987 0 0,-32-39-1212 0 0,34 35 1095 0 0,-32-28-1095 0 0,22 31 118 0 0,-1 2 1 0 0,-1 3 0 0 0,-27-13-119 0 0,51 30-23 0 0,20 14-24 0 0,0 1 1 0 0,0 0-1 0 0,0 0 0 0 0,-2 0 47 0 0,-12-5-653 0 0,0-1 0 0 0,0-1-1 0 0,-18-15 654 0 0,30 18-1162 0 0,3-1-258 0 0</inkml:trace>
  <inkml:trace contextRef="#ctx0" brushRef="#br0" timeOffset="2806.572">5977 1191 7056 0 0,'-8'-16'322'0'0,"8"16"-304"0"0,0-1 0 0 0,0 1-1 0 0,-1-1 1 0 0,1 1-1 0 0,0 0 1 0 0,0-1-1 0 0,-1 1 1 0 0,1-1-1 0 0,0 1 1 0 0,0 0-1 0 0,-1 0 1 0 0,1-1 0 0 0,0 1-1 0 0,-1 0 1 0 0,1-1-1 0 0,-1 1 1 0 0,1 0-1 0 0,0 0 1 0 0,-1 0-1 0 0,1 0 1 0 0,-1-1-1 0 0,1 1 1 0 0,-1 0-18 0 0,-1-1 22 0 0,-8-7 176 0 0,0 1 0 0 0,-1-1 1 0 0,0 2-1 0 0,0 0 0 0 0,-10-4-198 0 0,-17-5 1760 0 0,-7-1-1760 0 0,4 2 445 0 0,33 11-320 0 0,0 1 0 0 0,-1 0 1 0 0,1 1-1 0 0,-1 0 1 0 0,1 0-1 0 0,-1 1 0 0 0,-4 0-125 0 0,-8 2 317 0 0,0 0 1 0 0,-10 3-318 0 0,22-3 33 0 0,1 0 1 0 0,-1 1-1 0 0,0 0 1 0 0,1 1 0 0 0,0 0-1 0 0,0 0 1 0 0,0 0-1 0 0,0 1 1 0 0,-6 6-34 0 0,-7 7-15 0 0,0 1 0 0 0,-8 11 15 0 0,23-24-4 0 0,-12 14-20 0 0,0 2 1 0 0,1 0-1 0 0,2 1 1 0 0,0 0-1 0 0,-5 14 24 0 0,2-1-21 0 0,2 1-1 0 0,2 1 0 0 0,-4 17 22 0 0,-5 36-77 0 0,5 0 1 0 0,-3 51 76 0 0,16-90-8 0 0,2 0 1 0 0,2 0-1 0 0,5 36 8 0 0,-4-80-8 0 0,1 0-1 0 0,1 0 1 0 0,0 1 0 0 0,0-1-1 0 0,0-1 1 0 0,1 1 0 0 0,0 0-1 0 0,4 6 9 0 0,-7-13-1 0 0,1 1-1 0 0,0 0 1 0 0,1 0-1 0 0,-1 0 1 0 0,0-1 0 0 0,1 1-1 0 0,-1-1 1 0 0,1 1-1 0 0,-1-1 1 0 0,1 1-1 0 0,-1-1 1 0 0,1 0-1 0 0,0 0 1 0 0,0 0 0 0 0,0 0-1 0 0,0 0 1 0 0,0 0-1 0 0,0 0 1 0 0,0-1-1 0 0,0 1 1 0 0,0-1-1 0 0,0 1 1 0 0,0-1 0 0 0,0 0-1 0 0,0 0 1 0 0,0 0-1 0 0,0 0 1 0 0,0 0-1 0 0,0-1 1 0 0,1 1-1 0 0,-1 0 1 0 0,0-1 0 0 0,0 0-1 0 0,0 1 1 0 0,1-2 1 0 0,7-3 1 0 0,-1-1 0 0 0,1 0 0 0 0,-1 0 0 0 0,0-1 1 0 0,-1 0-1 0 0,1 0 0 0 0,-1-1 0 0 0,-1-1 1 0 0,0 1-1 0 0,0-1 0 0 0,2-4-1 0 0,26-44 66 0 0,-17 26-12 0 0,9-10-54 0 0,15-23 57 0 0,6-16-57 0 0,-5 7 26 0 0,20-40-19 0 0,13-39-7 0 0,12-26-87 0 0,-75 153 65 0 0,-7 12 12 0 0,1 0-1 0 0,0 1 0 0 0,1-1 1 0 0,0 2-1 0 0,0-1 0 0 0,2 1 1 0 0,0 0 10 0 0,-10 11 0 0 0,0 0 0 0 0,0 0 0 0 0,1-1 0 0 0,-1 1 0 0 0,0 0 0 0 0,0 0 0 0 0,1 0 0 0 0,-1 0 0 0 0,0 0 0 0 0,0 0 0 0 0,1-1 0 0 0,-1 1-1 0 0,0 0 1 0 0,1 0 0 0 0,-1 0 0 0 0,0 0 0 0 0,0 0 0 0 0,1 0 0 0 0,-1 0 0 0 0,0 0 0 0 0,1 0 0 0 0,-1 0 0 0 0,0 1 0 0 0,0-1 0 0 0,1 0 0 0 0,-1 0 0 0 0,0 0 0 0 0,0 0 0 0 0,1 0 0 0 0,-1 0 0 0 0,0 1 0 0 0,0-1 0 0 0,1 0 0 0 0,-1 0 0 0 0,0 0 0 0 0,0 1 0 0 0,0-1 0 0 0,1 0 0 0 0,-1 0 0 0 0,0 1 0 0 0,0-1 0 0 0,0 0 0 0 0,0 0 0 0 0,0 1 0 0 0,1-1 0 0 0,-1 0 0 0 0,0 0 0 0 0,0 1 0 0 0,0-1 0 0 0,5 17 9 0 0,-4-14-1 0 0,5 26 78 0 0,-1 1-1 0 0,-1 0 1 0 0,-2 0 0 0 0,-1 6-86 0 0,1-2 57 0 0,0 39 51 0 0,1 22 10 0 0,9 120-104 0 0,-10-190-63 0 0,4 22 49 0 0,1 11-103 0 0,-6-50-106 0 0,0 1 0 0 0,0-1 1 0 0,0 0-1 0 0,1 1 1 0 0,0-1-1 0 0,1 0 1 0 0,0 0-1 0 0,0-1 0 0 0,5 8 209 0 0,3 4-1002 0 0</inkml:trace>
  <inkml:trace contextRef="#ctx0" brushRef="#br0" timeOffset="3370.452">6413 152 3680 0 0,'0'0'167'0'0,"-1"2"-7"0"0,-4 14 2032 0 0,1 0 1 0 0,-1 12-2193 0 0,-1 3 1970 0 0,-7 30-1307 0 0,2 0 0 0 0,-1 51-663 0 0,3 31 152 0 0,0-22 2 0 0,6 60-154 0 0,6-24 49 0 0,4 74-280 0 0,-3-173 74 0 0,3 0 0 0 0,14 53 157 0 0,-18-98-16 0 0,1-1-1 0 0,1 1 0 0 0,0-1 1 0 0,3 7 16 0 0,-7-19 0 0 0,-1 1 0 0 0,0-1 0 0 0,0 1 0 0 0,1-1 0 0 0,-1 1 0 0 0,0-1 0 0 0,1 0 0 0 0,-1 1 0 0 0,1-1 0 0 0,-1 1 0 0 0,1-1 0 0 0,-1 0 0 0 0,0 1 0 0 0,1-1 0 0 0,-1 0 0 0 0,1 0 0 0 0,-1 1 0 0 0,1-1 0 0 0,0 0 0 0 0,-1 0 0 0 0,1 0 0 0 0,-1 0 0 0 0,1 1 0 0 0,1-2 7 0 0,0 1-1 0 0,0 0 1 0 0,0-1 0 0 0,-1 1 0 0 0,1-1 0 0 0,0 0 0 0 0,-1 1 0 0 0,1-1 0 0 0,0 0 0 0 0,-1 0-1 0 0,1 0 1 0 0,-1 0 0 0 0,1 0 0 0 0,-1-1 0 0 0,0 1 0 0 0,1 0 0 0 0,-1-1 0 0 0,0 0-7 0 0,21-29 200 0 0,-22 31-196 0 0,21-39 418 0 0,8-24-422 0 0,3-5 218 0 0,14-25 65 0 0,27-53 416 0 0,-49 104-455 0 0,2 1-1 0 0,10-12-243 0 0,-7 15 26 0 0,24-24-26 0 0,-40 48 24 0 0,0 2-1 0 0,1 0 0 0 0,1 1 0 0 0,0 0 0 0 0,0 1 0 0 0,1 1-23 0 0,-13 7 2 0 0,0 0 1 0 0,0 0-1 0 0,1 1 0 0 0,-1-1 0 0 0,1 1 0 0 0,-1 0 1 0 0,1 0-1 0 0,-1 1 0 0 0,1-1 0 0 0,0 1 0 0 0,-1-1 0 0 0,1 1 1 0 0,0 0-1 0 0,0 0 0 0 0,-1 1 0 0 0,1-1 0 0 0,0 1 1 0 0,-1 0-1 0 0,1 0 0 0 0,-1 0 0 0 0,1 0 0 0 0,-1 1 1 0 0,1-1-1 0 0,-1 1 0 0 0,0 0 0 0 0,0 0 0 0 0,0 0 1 0 0,0 1-1 0 0,0-1 0 0 0,0 1 0 0 0,-1-1 0 0 0,2 3-2 0 0,4 5-27 0 0,-1 0 0 0 0,0 0 0 0 0,-1 0 0 0 0,0 1-1 0 0,-1 0 1 0 0,0 0 0 0 0,-1 0 0 0 0,0 1 0 0 0,2 8 27 0 0,3 22-228 0 0,-2 1 0 0 0,-1 0 0 0 0,-2 1 0 0 0,-3-1-1 0 0,-2 24 229 0 0,-5 31-1617 0 0,-20 90 1617 0 0,0-51-710 0 0,-11 10 710 0 0,22-99-13 0 0,-2-1 0 0 0,-3-1 0 0 0,-1-1 0 0 0,-2 0 1 0 0,-14 17 12 0 0,30-51 54 0 0,-1 0 0 0 0,0 0 0 0 0,0 0 0 0 0,-1-1 0 0 0,-1-1 1 0 0,1 0-1 0 0,-2 0 0 0 0,1-1 0 0 0,-1 0 0 0 0,0 0 0 0 0,-2-1-54 0 0,6-3 43 0 0,0 0 0 0 0,-1-1 0 0 0,1 0 0 0 0,-1-1 0 0 0,0 0 0 0 0,1 0 0 0 0,-1 0 0 0 0,0-1 0 0 0,0 0 0 0 0,0-1 0 0 0,0 0 0 0 0,0 0 0 0 0,0 0 0 0 0,0-1 0 0 0,0-1 0 0 0,0 1 0 0 0,0-1 0 0 0,-6-3-43 0 0,-6-3 175 0 0,0-1 1 0 0,1-1-1 0 0,-1-1 0 0 0,2 0 1 0 0,0-2-1 0 0,0 0 0 0 0,1-1 1 0 0,1-1-1 0 0,-1-2-175 0 0,-9-11 126 0 0,1-1 0 0 0,1-2-1 0 0,2-1 1 0 0,-13-24-126 0 0,27 42 6 0 0,-21-35 66 0 0,-16-41-72 0 0,38 75-58 0 0,2 5-143 0 0,0 1 1 0 0,1-1-1 0 0,1 0 1 0 0,-1-1 0 0 0,1 1-1 0 0,1-1 1 0 0,0 1-1 0 0,1-3 201 0 0,1-7-4426 0 0</inkml:trace>
  <inkml:trace contextRef="#ctx0" brushRef="#br0" timeOffset="4125.683">7420 2074 3224 0 0,'-2'0'240'0'0,"-4"3"56"0"0,4-3 984 0 0,2 0 417 0 0,0 0 79 0 0,6-10 617 0 0,24-48-1194 0 0,60-83 507 0 0,57-82-512 0 0,55-56-607 0 0,-164 231-545 0 0,-22 28-4 0 0,10-14-38 0 0,-22 28 0 0 0,9-14 22 0 0,0 0 0 0 0,-2-1 0 0 0,3-7-22 0 0,-1 2 26 0 0,-10 19-13 0 0,1 0 0 0 0,-1 0 1 0 0,-1 0-1 0 0,1 0 0 0 0,-1 0 0 0 0,0 0 0 0 0,-1-1 0 0 0,1 1 0 0 0,-1-5-13 0 0,-1 4 28 0 0,0-1 0 0 0,-1 0 0 0 0,1 1 0 0 0,-2-1 0 0 0,1 1-1 0 0,-3-8-27 0 0,2 13 16 0 0,1-1-1 0 0,-1 1 1 0 0,0 0-1 0 0,0 0 0 0 0,0-1 1 0 0,0 1-1 0 0,-1 0 0 0 0,1 1 1 0 0,-1-1-1 0 0,1 0 1 0 0,-1 1-1 0 0,0-1 0 0 0,0 1 1 0 0,-1 0-1 0 0,1 0 1 0 0,-3-1-16 0 0,0 0 21 0 0,-1 0 1 0 0,0 0-1 0 0,0 1 1 0 0,0 0 0 0 0,0 0-1 0 0,0 0 1 0 0,0 1-1 0 0,0 0 1 0 0,-1 1 0 0 0,-5 0-22 0 0,2 0-8 0 0,1 2 1 0 0,-1-1 0 0 0,1 1 0 0 0,-1 1 0 0 0,1 0 0 0 0,0 0 0 0 0,-4 3 7 0 0,1-1-24 0 0,0 0-1 0 0,1 2 1 0 0,0-1-1 0 0,0 1 1 0 0,0 1 0 0 0,-2 3 24 0 0,-11 9-22 0 0,7-6 11 0 0,1 0 0 0 0,1 1 0 0 0,0 1 0 0 0,-5 8 11 0 0,1 4 4 0 0,0 1-1 0 0,3 1 1 0 0,0 0-1 0 0,2 2 1 0 0,1 0 0 0 0,2 0-1 0 0,1 1 1 0 0,2 1-1 0 0,1-1 1 0 0,1 1-1 0 0,2 1 1 0 0,1 10-4 0 0,2-20 3 0 0,-2 13 50 0 0,3 0 0 0 0,0 0 0 0 0,3 5-53 0 0,1-14 22 0 0,1 0-1 0 0,1 1 0 0 0,1-2 1 0 0,2 1-1 0 0,9 23-21 0 0,-13-43-1 0 0,0 0 1 0 0,0 0-1 0 0,1-1 0 0 0,0 0 1 0 0,1 0-1 0 0,0 0 0 0 0,0 0 0 0 0,0-1 1 0 0,1 0-1 0 0,0 0 0 0 0,1-1 1 0 0,-1 0-1 0 0,1 0 0 0 0,0-1 1 0 0,1 0-1 0 0,-1 0 0 0 0,1-1 1 0 0,0 0-1 0 0,3 0 1 0 0,2 0-12 0 0,0-1-1 0 0,0-1 1 0 0,0 0 0 0 0,0-1-1 0 0,0 0 1 0 0,0-1 0 0 0,0-1-1 0 0,1 0 1 0 0,-1-1 0 0 0,-1 0 0 0 0,15-5 12 0 0,5-3-383 0 0,0-2 0 0 0,0-1 0 0 0,-1-1 0 0 0,7-6 383 0 0,23-16-826 0 0,1-5-6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5-26T20:55:39.288"/>
    </inkml:context>
    <inkml:brush xml:id="br0">
      <inkml:brushProperty name="width" value="0.1" units="cm"/>
      <inkml:brushProperty name="height" value="0.1" units="cm"/>
      <inkml:brushProperty name="color" value="#FFFFFF"/>
    </inkml:brush>
  </inkml:definitions>
  <inkml:trace contextRef="#ctx0" brushRef="#br0">488 351 4608 0 0,'-5'7'407'0'0,"-8"18"233"0"0,1 2 1 0 0,1 0-1 0 0,1 0 1 0 0,1 5-641 0 0,-26 115 3588 0 0,21-84-3337 0 0,-46 269 1941 0 0,19-93-1370 0 0,39-229-793 0 0,-23 114 752 0 0,-25 72-781 0 0,22-119 253 0 0,-20 37-253 0 0,44-103 29 0 0,-2-1-1 0 0,0 1 1 0 0,-2 2-29 0 0,7-11 8 0 0,-1 1 1 0 0,0-1-1 0 0,0 0 1 0 0,0 0-1 0 0,0 1 1 0 0,0-1-1 0 0,0 0 1 0 0,0-1-1 0 0,-1 1 1 0 0,1 0-1 0 0,-1-1 1 0 0,1 1-1 0 0,-1-1 1 0 0,0 0-1 0 0,-1 1-8 0 0,3-2 1 0 0,-1 0-1 0 0,1 0 1 0 0,0 0 0 0 0,0 0-1 0 0,0 0 1 0 0,-1 0 0 0 0,1 0-1 0 0,0 0 1 0 0,0 0 0 0 0,0-1-1 0 0,-1 1 1 0 0,1 0-1 0 0,0-1 1 0 0,0 1 0 0 0,0-1-1 0 0,0 1 1 0 0,0-1 0 0 0,0 0-1 0 0,0 1 1 0 0,0-1-1 0 0,0 0 1 0 0,0 0 0 0 0,0 0-1 0 0,1 0 1 0 0,-1 0 0 0 0,0 0-1 0 0,0 0 1 0 0,1 0 0 0 0,-1 0-1 0 0,-1-3-23 0 0,0 0 1 0 0,0 0-1 0 0,1-1 1 0 0,-1 1-1 0 0,1 0 1 0 0,0-1 0 0 0,0 0 22 0 0,-7-42-218 0 0,1 0 0 0 0,3 0 0 0 0,2 0 0 0 0,2-5 218 0 0,6-22-408 0 0,11-56 408 0 0,23-74-405 0 0,-40 202 402 0 0,62-241-210 0 0,-49 195 202 0 0,3-7 11 0 0,1 1 0 0 0,4 1 0 0 0,1 2 0 0 0,3 0 0 0 0,2 1 0 0 0,2 1 0 0 0,2 2 0 0 0,25-28 0 0 0,-29 42 26 0 0,2 1 0 0 0,1 2 0 0 0,1 1 0 0 0,1 2 1 0 0,2 1-1 0 0,25-15-26 0 0,-13 11-65 0 0,2 3-1 0 0,1 2 1 0 0,1 1 0 0 0,24-5 65 0 0,-51 21 23 0 0,21-6-150 0 0,1 2 127 0 0,-31 9-64 0 0,0 0 0 0 0,1 1 0 0 0,-1 1 0 0 0,1 0 0 0 0,3 1 64 0 0,-7 0-71 0 0,1 1 1 0 0,-1 0 0 0 0,1 1 0 0 0,-1 1 0 0 0,1-1 0 0 0,-1 2 0 0 0,1 0 70 0 0,-7-2-34 0 0,-1 0-1 0 0,1 0 1 0 0,-1 1 0 0 0,0 0 0 0 0,0 0 0 0 0,0 0 0 0 0,0 0-1 0 0,-1 0 1 0 0,1 1 0 0 0,-1-1 0 0 0,0 1 0 0 0,0 0-1 0 0,0 0 1 0 0,-1 1 0 0 0,1-1 0 0 0,-1 0 0 0 0,1 4 34 0 0,1 2-65 0 0,0-1 0 0 0,-1 1 0 0 0,-1 0 0 0 0,1 0 1 0 0,-1 3 64 0 0,-2-8-30 0 0,0-1 1 0 0,1 1-1 0 0,-2 0 1 0 0,1 0-1 0 0,0 0 1 0 0,-1 0-1 0 0,0 0 1 0 0,0-1 0 0 0,-1 1-1 0 0,1 0 1 0 0,-3 3 29 0 0,-7 14-132 0 0,-1-2 0 0 0,0 1 0 0 0,-2-2 0 0 0,-6 7 132 0 0,-64 68-320 0 0,58-68 212 0 0,-1-2 0 0 0,-13 8 108 0 0,18-17-54 0 0,0 0 0 0 0,-1-2-1 0 0,0-1 1 0 0,-7 3 54 0 0,-11 5-79 0 0,-12 3 14 0 0,-1-1 1 0 0,-1-3-1 0 0,-5-2 65 0 0,-15 6 675 0 0,-18 11-675 0 0,64-22 251 0 0,6-3 586 0 0,-22 12-837 0 0,36-16 257 0 0,0 0 1 0 0,1 1-1 0 0,0 0 0 0 0,-5 5-257 0 0,12-11 15 0 0,1 1-1 0 0,-1-1 0 0 0,1 0 0 0 0,0 1 1 0 0,-1-1-1 0 0,1 0 0 0 0,0 1 0 0 0,0-1 1 0 0,-1 1-1 0 0,1-1 0 0 0,0 1 1 0 0,0-1-1 0 0,0 1 0 0 0,-1-1 0 0 0,1 1 1 0 0,0-1-1 0 0,0 1 0 0 0,0-1 1 0 0,0 1-1 0 0,0-1 0 0 0,0 1 0 0 0,0-1 1 0 0,0 1-1 0 0,0-1 0 0 0,0 1 0 0 0,1-1 1 0 0,-1 1-1 0 0,0-1 0 0 0,0 1-14 0 0,1 0 10 0 0,0 1-1 0 0,0 0 1 0 0,0-1 0 0 0,0 1-1 0 0,0-1 1 0 0,0 1-1 0 0,1-1 1 0 0,-1 0-1 0 0,1 1-9 0 0,5 4 12 0 0,-1-1 0 0 0,2 0 0 0 0,-1-1 0 0 0,1 1-12 0 0,30 16 107 0 0,0 3 0 0 0,-1 1 1 0 0,-2 2-1 0 0,-1 1 0 0 0,-1 1 0 0 0,-1 2 0 0 0,-2 2 0 0 0,-1 0 0 0 0,-1 2 0 0 0,-3 1 0 0 0,0 2 1 0 0,11 25-108 0 0,14 31 122 0 0,85 177 188 0 0,-97-182 147 0 0,5-2 0 0 0,53 81-457 0 0,-30-78 94 0 0,-61-83-94 0 0,0-1 0 0 0,0 1 0 0 0,1-1 0 0 0,-1 0 0 0 0,1 0 0 0 0,1-1 0 0 0,-1 1 0 0 0,1-1 0 0 0,3 1 0 0 0,-5-2-710 0 0,-4-5-2975 0 0,-1-10-1264 0 0</inkml:trace>
  <inkml:trace contextRef="#ctx0" brushRef="#br0" timeOffset="531.124">1447 822 8840 0 0,'1'1'21'0'0,"-1"0"1"0"0,0 0 0 0 0,1 0 0 0 0,-1 0-1 0 0,0 0 1 0 0,0 0 0 0 0,0 0 0 0 0,1 0-1 0 0,-1 0 1 0 0,0 0 0 0 0,0 0 0 0 0,-1 0-1 0 0,1 0 1 0 0,0 0 0 0 0,0 0 0 0 0,0 0-1 0 0,-1-1 1 0 0,1 2-22 0 0,-9 18 313 0 0,1-3-148 0 0,2 20-112 0 0,5-29-55 0 0,0 1-1 0 0,0-1 0 0 0,-1 1 1 0 0,-1-1 2 0 0,-23 82 1421 0 0,3 1-1 0 0,4 1 1 0 0,-4 65-1421 0 0,8-54 851 0 0,7-56-253 0 0,2 1 1 0 0,1 38-599 0 0,2-16 461 0 0,-3 4-461 0 0,0-7 306 0 0,4 5-306 0 0,1-69 1 0 0,1-1-1 0 0,0 1 1 0 0,1 0 0 0 0,-1-1-1 0 0,0 1 1 0 0,1-1 0 0 0,-1 1 0 0 0,1 0-1 0 0,0-1 1 0 0,0 1 0 0 0,0-1 0 0 0,0 1-1 0 0,1-1 1 0 0,0 1-1 0 0,-1-2 1 0 0,0 1-1 0 0,0-1 1 0 0,1 0 0 0 0,-1 0 0 0 0,0-1-1 0 0,1 1 1 0 0,-1 0 0 0 0,1 0-1 0 0,-1-1 1 0 0,1 1 0 0 0,-1-1 0 0 0,1 1-1 0 0,0-1 1 0 0,-1 0 0 0 0,1 0-1 0 0,0 1 1 0 0,-1-1 0 0 0,1 0 0 0 0,-1 0-1 0 0,1-1 1 0 0,0 1 0 0 0,-1 0 0 0 0,1-1-2 0 0,2 0 12 0 0,0 0-1 0 0,1-1 0 0 0,-2 1 0 0 0,1-1 1 0 0,0 0-1 0 0,0 0 0 0 0,-1 0 0 0 0,1-1 0 0 0,-1 0 1 0 0,1 1-1 0 0,-1-1 0 0 0,1-2-10 0 0,11-7 37 0 0,7-6-33 0 0,1-1-1 0 0,-2-1 0 0 0,-1-1 0 0 0,0-1 0 0 0,1-4-3 0 0,12-17 5 0 0,66-94-92 0 0,21-33-70 0 0,-75 108 40 0 0,-10 10 4 0 0,-15 22-79 0 0,21-25 192 0 0,-20 30-83 0 0,0 2-212 0 0,14-23 295 0 0,-30 39-29 0 0,0 0 0 0 0,1 1 1 0 0,0-1-1 0 0,0 1 0 0 0,0 1 1 0 0,1-1-1 0 0,0 1 0 0 0,2-1 29 0 0,-7 34-138 0 0,-19 47 138 0 0,8-28 349 0 0,-11 34-349 0 0,12-52 75 0 0,-1 13 157 0 0,-3 30-232 0 0,-1 9 56 0 0,8-44 46 0 0,1 1 1 0 0,2-1 0 0 0,2 29-103 0 0,0-32 59 0 0,-1-12-13 0 0,0-1-1 0 0,-3 3-45 0 0,2-12 1 0 0,1 1-1 0 0,-1-1 1 0 0,2 1 0 0 0,0-1-1 0 0,0 1 1 0 0,1-1 0 0 0,1 0 0 0 0,0 2-2 0 0,7 17-933 0 0,2 0-1 0 0,2 3 935 0 0,-2-11-1792 0 0,8-3-3098 0 0</inkml:trace>
  <inkml:trace contextRef="#ctx0" brushRef="#br0" timeOffset="921.658">2890 1169 7568 0 0,'-7'0'104'0'0,"-28"0"1394"0"0,-26 4-1498 0 0,50-3 261 0 0,1 1 1 0 0,0 0-1 0 0,-1 1 1 0 0,1 0-1 0 0,0 0 0 0 0,0 1 1 0 0,-8 5-262 0 0,4-2 141 0 0,-1 2 0 0 0,1 0 0 0 0,1 0 0 0 0,-1 1 0 0 0,2 1 0 0 0,-1 0 0 0 0,1 1 0 0 0,-2 4-141 0 0,-19 26 794 0 0,2 2 1 0 0,-17 32-795 0 0,37-55 269 0 0,1 1 0 0 0,0 0 0 0 0,1 0 0 0 0,2 1 0 0 0,0 0 0 0 0,2 1 0 0 0,0 5-269 0 0,-2 12 421 0 0,3 0 1 0 0,2 1-1 0 0,1 2-421 0 0,1-28 116 0 0,1 0 1 0 0,1 0-1 0 0,1 0 0 0 0,0 0 0 0 0,1 0 0 0 0,0-1 1 0 0,2 0-1 0 0,-1 0 0 0 0,6 8-116 0 0,-9-19 18 0 0,1 1 0 0 0,0-1 0 0 0,0 1 0 0 0,1-1 0 0 0,-1 0 0 0 0,1 0 0 0 0,0-1 0 0 0,0 1 0 0 0,0-1 0 0 0,0 0 0 0 0,1 0 0 0 0,-1 0 0 0 0,2 0-18 0 0,1 0 13 0 0,0 0 0 0 0,1 0 0 0 0,-1 0 0 0 0,1-1 0 0 0,0-1 0 0 0,0 1 1 0 0,-1-1-1 0 0,6 0-13 0 0,3-1-11 0 0,-1-1 0 0 0,1 0 0 0 0,0 0 0 0 0,0-2 1 0 0,-1 0-1 0 0,0-1 0 0 0,1-1 0 0 0,10-4 11 0 0,12-8-171 0 0,-2-2 0 0 0,0 0 1 0 0,19-17 170 0 0,98-75-971 0 0,-115 82 661 0 0,119-97-3343 0 0,-107 87-1103 0 0</inkml:trace>
  <inkml:trace contextRef="#ctx0" brushRef="#br0" timeOffset="1312.187">3699 234 9472 0 0,'-3'4'133'0'0,"-1"-1"1"0"0,1 1 0 0 0,0 0-1 0 0,0 0 1 0 0,0 0-1 0 0,1 0 1 0 0,-1 1 0 0 0,1 0-134 0 0,-17 39 304 0 0,17-38-45 0 0,-69 212 3289 0 0,63-191-3264 0 0,-123 391 3269 0 0,75-241-2669 0 0,8 1 1 0 0,-8 84-885 0 0,36-152-66 0 0,-8 52-205 0 0,24-127-137 0 0,2 0 0 0 0,1 0 0 0 0,2 23 408 0 0,0-56-43 0 0,-1 1-54 0 0,0-1 0 0 0,0 0 0 0 0,0 1-1 0 0,1-1 1 0 0,-1 0 0 0 0,1 0 0 0 0,-1 0-1 0 0,1 1 1 0 0,0-1 97 0 0,0-2-63 0 0,-1 1-1 0 0,1-1 1 0 0,-1 1-1 0 0,1-1 1 0 0,-1 0-1 0 0,1 1 1 0 0,-1-1-1 0 0,1 0 1 0 0,-1 1-1 0 0,1-1 1 0 0,0 0-1 0 0,-1 0 1 0 0,1 1-1 0 0,-1-1 1 0 0,1 0 0 0 0,0 0-1 0 0,-1 0 1 0 0,1 0-1 0 0,0 0 1 0 0,-1 0-1 0 0,1 0 1 0 0,0 0-1 0 0,-1 0 1 0 0,1 0-1 0 0,-1-1 1 0 0,1 1-1 0 0,0 0 1 0 0,-1 0-1 0 0,1-1 1 0 0,-1 1-1 0 0,1 0 1 0 0,-1-1-1 0 0,1 1 1 0 0,0 0 63 0 0,15-8-1725 0 0</inkml:trace>
  <inkml:trace contextRef="#ctx0" brushRef="#br0" timeOffset="1657.456">4145 911 10768 0 0,'0'0'496'0'0,"0"0"-14"0"0,0 2-311 0 0,-3 2-110 0 0,1 0 0 0 0,-1 0 0 0 0,1 0-1 0 0,-1 0 1 0 0,0-1 0 0 0,-3 3-61 0 0,-10 13 711 0 0,-17 22 578 0 0,-2-1-1 0 0,-13 9-1288 0 0,-22 26 822 0 0,39-39-529 0 0,-59 63-1 0 0,62-67 123 0 0,-15 22-415 0 0,31-38 75 0 0,-12 17 129 0 0,1 1-1 0 0,-7 18-203 0 0,21-35-19 0 0,0 1-1 0 0,1 1 1 0 0,1 0-1 0 0,1 0 1 0 0,0 0-1 0 0,2 0 1 0 0,0 1-1 0 0,1 0 1 0 0,1 0-1 0 0,1 9 20 0 0,0-17-3 0 0,2 0-1 0 0,-1 0 1 0 0,1 1 0 0 0,1-1-1 0 0,0 0 1 0 0,1-1-1 0 0,0 1 1 0 0,1 0-1 0 0,0-1 1 0 0,1 0-1 0 0,0 0 1 0 0,1 0-1 0 0,6 9 4 0 0,-5-10 33 0 0,1-1 0 0 0,0-1 0 0 0,0 1 0 0 0,0-1-1 0 0,1-1 1 0 0,1 0 0 0 0,9 6-33 0 0,-4-4-58 0 0,0-1-1 0 0,1-1 1 0 0,1 0-1 0 0,16 4 59 0 0,42 9-1634 0 0,0-3-1 0 0,38 2 1635 0 0,-66-11-1385 0 0</inkml:trace>
  <inkml:trace contextRef="#ctx0" brushRef="#br0" timeOffset="2157.34">5155 1118 8664 0 0,'-4'-6'786'0'0,"1"-5"-646"0"0,2 8-134 0 0,1 0 0 0 0,-1 0 0 0 0,0-1 0 0 0,0 1 0 0 0,-1 0 0 0 0,1 0 0 0 0,-1 0 0 0 0,1 1 0 0 0,-1-1 0 0 0,-1 0-6 0 0,-4-6 185 0 0,0 0 0 0 0,-1 1 0 0 0,0 0 0 0 0,-1 0 0 0 0,1 1-1 0 0,-2 0 1 0 0,1 0 0 0 0,-1 1 0 0 0,0 1 0 0 0,0-1 0 0 0,-3 0-185 0 0,-3 0 88 0 0,1 1 0 0 0,-1 0 0 0 0,0 0 0 0 0,0 2 0 0 0,0 0 0 0 0,-1 1-88 0 0,10 1 68 0 0,0 1 1 0 0,0 0 0 0 0,0 0 0 0 0,0 0-1 0 0,0 1 1 0 0,0 0 0 0 0,0 1-1 0 0,0 0 1 0 0,1 0 0 0 0,-1 0-1 0 0,0 1 1 0 0,1-1 0 0 0,0 2 0 0 0,0-1-1 0 0,-3 3-68 0 0,-5 4 46 0 0,2 1-1 0 0,-1 1 1 0 0,1-1-1 0 0,1 2 1 0 0,0 0-1 0 0,1 0 1 0 0,1 1-1 0 0,0 0 1 0 0,1 1-1 0 0,0 0 1 0 0,1 0 0 0 0,1 1-1 0 0,0 0 1 0 0,-2 11-46 0 0,-9 34 15 0 0,4 1-1 0 0,1 0 1 0 0,4 1 0 0 0,2 0 0 0 0,4 4-15 0 0,3 9 326 0 0,9 62-326 0 0,-4-79 66 0 0,-2-20-3 0 0,1 1 0 0 0,2 4-63 0 0,-2-20 15 0 0,-2 0 0 0 0,0 22-15 0 0,2 10 30 0 0,-5-54-12 0 0,0 0 0 0 0,0 0 0 0 0,0 0 0 0 0,0 0 0 0 0,0 0 0 0 0,-1 1 1 0 0,1-1-1 0 0,-1 0 0 0 0,1 0 0 0 0,-1 0 0 0 0,0 0 0 0 0,0-1 1 0 0,-1 3-19 0 0,1-3 104 0 0,0-1-57 0 0,-1-1 1 0 0,0 1 0 0 0,1-1 0 0 0,-1 0 0 0 0,1 0-1 0 0,-1 0 1 0 0,1 0 0 0 0,-1 0 0 0 0,0 0-48 0 0,-3-3 107 0 0,0 0-44 0 0,-1 1 1 0 0,1-1 0 0 0,1-1-1 0 0,-1 1 1 0 0,0-1 0 0 0,1 0-1 0 0,0 0 1 0 0,-3-5-64 0 0,-10-12 18 0 0,-27-30 76 0 0,25 26 65 0 0,-12-8-159 0 0,-8-8 53 0 0,18 18-25 0 0,-2 0 1 0 0,0 2 0 0 0,-5-2-29 0 0,11 10-325 0 0,0-1 1 0 0,0-1-1 0 0,1-2 325 0 0,12 12-2740 0 0,4 6-1970 0 0</inkml:trace>
  <inkml:trace contextRef="#ctx0" brushRef="#br0" timeOffset="2756.953">6279 1227 8840 0 0,'-22'-41'919'0'0,"16"29"-632"0"0,0 1-1 0 0,-1-1 1 0 0,0 1 0 0 0,-4-3-287 0 0,1 1 515 0 0,-1 1-1 0 0,-1 0 0 0 0,0 0 1 0 0,-3 0-515 0 0,9 7 108 0 0,-1 0-1 0 0,0 1 1 0 0,0 0 0 0 0,-1 0 0 0 0,1 1 0 0 0,-1-1 0 0 0,0 2-1 0 0,0-1 1 0 0,-3 0-108 0 0,9 3 28 0 0,-42-9 657 0 0,-17-1-685 0 0,48 9 41 0 0,-1 0 1 0 0,0 1-1 0 0,0 0 0 0 0,0 1 0 0 0,0 1 0 0 0,-9 2-41 0 0,-5 3 27 0 0,0 1 0 0 0,1 2 0 0 0,-1 1 0 0 0,2 1 0 0 0,-4 4-27 0 0,-16 10-75 0 0,3 2-1 0 0,-21 18 76 0 0,6 1-28 0 0,1 2-1 0 0,3 2 1 0 0,2 3-1 0 0,2 2 1 0 0,-32 49 28 0 0,60-73 14 0 0,1 1 1 0 0,1 0 0 0 0,-10 27-15 0 0,20-36 4 0 0,0 0 0 0 0,2 1 0 0 0,1 0 0 0 0,1 1 0 0 0,-3 25-4 0 0,8-43 10 0 0,0 0 1 0 0,1 0 0 0 0,0 0 0 0 0,0 0 0 0 0,1 0 0 0 0,0 0 0 0 0,1 0-1 0 0,0 0 1 0 0,0 1-11 0 0,0-5 10 0 0,-1 0-1 0 0,1 0 0 0 0,0 0 1 0 0,0-1-1 0 0,0 1 0 0 0,0-1 0 0 0,1 1 1 0 0,-1-1-1 0 0,1 0 0 0 0,0 0 1 0 0,0 0-1 0 0,0 0 0 0 0,1-1 1 0 0,-1 1-1 0 0,0-1 0 0 0,1 0 1 0 0,0 0-1 0 0,1 1-9 0 0,0-1 21 0 0,1 0 1 0 0,-1-1-1 0 0,0 0 1 0 0,1 0-1 0 0,0 0 1 0 0,-1 0-1 0 0,1-1 1 0 0,-1 0-1 0 0,1 0 1 0 0,0-1-1 0 0,-1 1 1 0 0,6-2-22 0 0,8-3 185 0 0,0 0-1 0 0,18-8-184 0 0,-28 9 36 0 0,52-22-25 0 0,0-3 1 0 0,15-12-12 0 0,-27 14-43 0 0,44-28 40 0 0,22-20 3 0 0,-53 34 44 0 0,25-17 3 0 0,115-72-73 0 0,-201 130 26 0 0,9-7 0 0 0,1 1 1 0 0,1 0 0 0 0,-1 1-1 0 0,1 1 1 0 0,0-1-1 0 0,-9 5 68 0 0,-3 2 19 0 0,1 2-50 0 0,0 0 0 0 0,0 0 0 0 0,0 0 1 0 0,-1 0-1 0 0,0 0 0 0 0,0 0 0 0 0,0 0 1 0 0,0 1-1 0 0,0-1 0 0 0,-2 2-37 0 0,-11 41 449 0 0,3-18-236 0 0,-27 82 440 0 0,16-55-330 0 0,3 1-323 0 0,13-38 11 0 0,1 0-1 0 0,1-1 1 0 0,0 1 0 0 0,2 1-1 0 0,0 2-10 0 0,1-18-190 0 0,0 5 342 0 0,0 0 1 0 0,1 1-1 0 0,1 8-152 0 0,6 2-1027 0 0,-7-18 526 0 0,0 0 0 0 0,1-1-1 0 0,-1 1 1 0 0,0-1 0 0 0,1 1 0 0 0,-1-1-1 0 0,1 1 1 0 0,-1-1 0 0 0,2 1 501 0 0,10 3-5472 0 0</inkml:trace>
  <inkml:trace contextRef="#ctx0" brushRef="#br0" timeOffset="3133.357">6990 1118 11888 0 0,'-3'-2'92'0'0,"0"1"0"0"0,0 0-1 0 0,0 0 1 0 0,0 0 0 0 0,0 0 0 0 0,0 1 0 0 0,0-1 0 0 0,0 1 0 0 0,0 0 0 0 0,-2 0-92 0 0,-33 2 424 0 0,31-1-463 0 0,-3 0 122 0 0,-1 2 0 0 0,1-1 0 0 0,-1 1 0 0 0,1 1 1 0 0,-1 1-84 0 0,-27 8 616 0 0,22-7-465 0 0,0 0 0 0 0,0 1 0 0 0,1 1 0 0 0,0 1 1 0 0,1 0-1 0 0,-2 2-151 0 0,-6 3 129 0 0,3-1 22 0 0,1 0 1 0 0,1 1 0 0 0,0 1 0 0 0,1 1 0 0 0,1 0 0 0 0,-5 8-152 0 0,0 2 283 0 0,2 0 0 0 0,0 1 0 0 0,2 1 0 0 0,-1 5-283 0 0,7-12 180 0 0,1 1-1 0 0,0 1 0 0 0,2-1 1 0 0,0 2-1 0 0,2-1 0 0 0,-1 9-179 0 0,4-17 49 0 0,1-1 0 0 0,0 1 0 0 0,1 0 0 0 0,1-1 0 0 0,1 1 0 0 0,-1-1-1 0 0,2 0 1 0 0,0 1 0 0 0,1-1 0 0 0,1-1 0 0 0,0 2-49 0 0,2 3 10 0 0,-4-9 10 0 0,1 0 0 0 0,0-1-1 0 0,0 1 1 0 0,3 3-20 0 0,-4-9 4 0 0,-1 0 0 0 0,1 0 0 0 0,-1 0 0 0 0,1 0 1 0 0,0-1-1 0 0,0 1 0 0 0,0-1 0 0 0,0 0 0 0 0,1 0 0 0 0,-1 0 0 0 0,1 0 0 0 0,3 1-4 0 0,8 2-12 0 0,1 0 0 0 0,0-1 0 0 0,0-1 0 0 0,1 0 0 0 0,-1-1 0 0 0,0-1 0 0 0,1-1 0 0 0,-1 0-1 0 0,1-1 1 0 0,-1-1 0 0 0,1 0 0 0 0,-1-1 0 0 0,12-4 12 0 0,37-13-779 0 0,-1-3 1 0 0,-1-2-1 0 0,19-13 779 0 0,9-10-3354 0 0,-44 21-1630 0 0</inkml:trace>
  <inkml:trace contextRef="#ctx0" brushRef="#br0" timeOffset="3523.893">7843 365 3224 0 0,'-9'7'608'0'0,"-1"0"0"0"0,1 1 0 0 0,1 0 0 0 0,-1 0 0 0 0,1 1 0 0 0,1 0 0 0 0,-1 1 0 0 0,1 1-608 0 0,-15 23 4916 0 0,-13 29-4916 0 0,7-10 654 0 0,7-17-79 0 0,-7 11 688 0 0,-2 10-1263 0 0,-52 112 1554 0 0,-26 58-294 0 0,-46 87-773 0 0,122-250-461 0 0,3 1 1 0 0,3 1 0 0 0,3 1-1 0 0,2 3-26 0 0,6-14-17 0 0,-2 6-446 0 0,-5 38 463 0 0,22-96-240 0 0,-1 1 0 0 0,1-1 0 0 0,0 1 0 0 0,0-1 0 0 0,1 1 0 0 0,0-1 0 0 0,-1 1 1 0 0,1-1-1 0 0,1 1 0 0 0,-1-1 0 0 0,1 2 240 0 0,-1-4-1394 0 0,-1-2-12 0 0</inkml:trace>
  <inkml:trace contextRef="#ctx0" brushRef="#br0" timeOffset="3898.805">8285 993 7832 0 0,'0'0'602'0'0,"-5"5"814"0"0,-66 25 3936 0 0,38-15-4660 0 0,-14 7-24 0 0,-141 77 512 0 0,75-37-854 0 0,-97 72-326 0 0,208-133 1 0 0,-63 46 68 0 0,-50 48-69 0 0,99-81-20 0 0,0 1 0 0 0,1 1 0 0 0,1 0-1 0 0,-1 2 21 0 0,11-12-3 0 0,-1 1-1 0 0,1-1 0 0 0,1 0 0 0 0,-1 1 0 0 0,1 0 0 0 0,0 0 0 0 0,1 0 1 0 0,-1 0-1 0 0,1 1 0 0 0,1-1 0 0 0,-1 0 0 0 0,1 1 0 0 0,1 2 4 0 0,-1-6 7 0 0,1 1-1 0 0,0-1 1 0 0,0 0-1 0 0,1 1 0 0 0,-1-1 1 0 0,1 0-1 0 0,0 0 0 0 0,0 0 1 0 0,0 0-1 0 0,1 0 1 0 0,-1 0-1 0 0,1 0 0 0 0,0 0 1 0 0,0 0-1 0 0,1-1 0 0 0,-1 1 1 0 0,1-1-1 0 0,2 3-6 0 0,7 6 81 0 0,1 0-1 0 0,0-1 0 0 0,1 0 1 0 0,0-1-1 0 0,1 0 1 0 0,0-2-1 0 0,15 8-80 0 0,21 5 291 0 0,45 13-291 0 0,-55-21 71 0 0,13 5 11 0 0,120 43 28 0 0,-125-41-94 0 0,-2 1 0 0 0,23 16-16 0 0,-34-18 1 0 0,-22-12-49 0 0,0 1 0 0 0,-1 0-1 0 0,8 6 49 0 0,-11-6-705 0 0,1 0-1 0 0,0-1 0 0 0,1 0 0 0 0,-1-1 0 0 0,4 1 706 0 0,0-1-1246 0 0</inkml:trace>
  <inkml:trace contextRef="#ctx0" brushRef="#br0" timeOffset="4257.064">8800 1307 9216 0 0,'2'0'706'0'0,"4"1"-551"0"0,0 0-1 0 0,1 0 0 0 0,-1 0 0 0 0,0 1 0 0 0,0 0-154 0 0,28 6 1744 0 0,-5-6-1115 0 0,0-1 0 0 0,0-2 0 0 0,0 0 0 0 0,0-2 0 0 0,0-2 0 0 0,0 0-1 0 0,11-5-628 0 0,8-1 19 0 0,-22 5-101 0 0,0-1 0 0 0,7-3 82 0 0,57-21-2032 0 0,-24 0 768 0 0,-12 3-14 0 0</inkml:trace>
  <inkml:trace contextRef="#ctx0" brushRef="#br0" timeOffset="4898.925">197 4634 12408 0 0,'0'0'565'0'0,"-1"1"-5"0"0,-1 4-304 0 0,2-3 67 0 0,1-3 70 0 0,5-4-213 0 0,0 1 0 0 0,0-1 0 0 0,0 0 0 0 0,-1 0 0 0 0,1-1 0 0 0,-1 0 0 0 0,0-1-180 0 0,33-48 399 0 0,-21 28-194 0 0,109-177 624 0 0,-76 121-46 0 0,46-54-783 0 0,-38 58 194 0 0,28-56-194 0 0,-36 43 0 0 0,46-77 0 0 0,-36 62 0 0 0,-6-3 0 0 0,6-26 0 0 0,9-13 4 0 0,-13 31-45 0 0,-8 10-468 0 0,6 3 1 0 0,30-43 508 0 0,-66 122-65 0 0,1 0 1 0 0,1 1-1 0 0,6-5 65 0 0,-5 3-62 0 0,3-3-26 0 0,-22 28 74 0 0,0 0 0 0 0,0 0 0 0 0,0 0 0 0 0,0 0 0 0 0,0 1 0 0 0,0-1 0 0 0,1 1 0 0 0,-1-1 0 0 0,1 1 0 0 0,-1 0 0 0 0,2 0 14 0 0,-3 1-4 0 0,-1 0-1 0 0,1 0 0 0 0,-1 0 0 0 0,1 0 0 0 0,-1 0 0 0 0,1 0 0 0 0,-1 0 0 0 0,1 0 0 0 0,-1 1 0 0 0,0-1 0 0 0,1 0 1 0 0,-1 0-1 0 0,1 0 0 0 0,-1 1 0 0 0,0-1 0 0 0,1 0 0 0 0,-1 1 0 0 0,1-1 0 0 0,-1 0 0 0 0,0 1 0 0 0,0-1 0 0 0,1 0 1 0 0,-1 1-1 0 0,0-1 0 0 0,1 0 0 0 0,-1 1 0 0 0,0-1 0 0 0,0 1 0 0 0,0-1 0 0 0,0 1 0 0 0,1-1 0 0 0,-1 1 0 0 0,0-1 1 0 0,0 1-1 0 0,0-1 0 0 0,0 1 5 0 0,4 23-12 0 0,-4-17-2 0 0,4 30-3 0 0,-1 0-1 0 0,-2 0 1 0 0,-2 0 17 0 0,-10 113 182 0 0,-14 13 64 0 0,5-36-28 0 0,-18 145 148 0 0,20-115-259 0 0,1-16-30 0 0,9-86-65 0 0,-9 56 67 0 0,5 0 0 0 0,3 45-79 0 0,8-115 6 0 0,-3 5-6 0 0,1-23-19 0 0,1 1-1 0 0,2-1 1 0 0,0 1-1 0 0,3 16 20 0 0,3-12-179 0 0,0 8-559 0 0,-7-11-3486 0 0,-3-13-1162 0 0</inkml:trace>
  <inkml:trace contextRef="#ctx0" brushRef="#br0" timeOffset="5445.658">867 3639 8288 0 0,'0'0'638'0'0,"-1"-1"-414"0"0,-6 0-1655 0 0,0 1 4391 0 0,5 0 303 0 0,6-2-952 0 0,1 0-2125 0 0,101-40 1302 0 0,42-25-1488 0 0,99-61 657 0 0,-197 101-554 0 0,218-129 261 0 0,-34 18-280 0 0,-206 122-84 0 0,102-52 0 0 0,-91 50 3 0 0,-14 4-52 0 0,1 2 1 0 0,1 2-1 0 0,0 0 0 0 0,18-3 49 0 0,-44 12-8 0 0,0 1 0 0 0,0-1 0 0 0,1 1 0 0 0,-1 0 0 0 0,0 0 0 0 0,1 0 0 0 0,-1 0 0 0 0,1 0 0 0 0,-1 0 0 0 0,0 0 0 0 0,1 0 0 0 0,-1 1 1 0 0,0-1-1 0 0,1 0 0 0 0,-1 1 0 0 0,0-1 0 0 0,0 1 0 0 0,0-1 0 0 0,1 1 0 0 0,-1 0 0 0 0,0 0 0 0 0,0-1 0 0 0,0 1 8 0 0,0 1-9 0 0,0-1 0 0 0,0 1 0 0 0,0 0 0 0 0,0 0 0 0 0,0-1 1 0 0,0 1-1 0 0,-1 0 0 0 0,1 0 0 0 0,-1 0 0 0 0,0 0 0 0 0,1 0 0 0 0,-1-1 1 0 0,0 1-1 0 0,0 0 0 0 0,0 0 0 0 0,0 0 9 0 0,-1 10-11 0 0,0-1 0 0 0,-1 0 0 0 0,0-1 0 0 0,-1 1 0 0 0,-1 0 0 0 0,1-1 0 0 0,-2 1 11 0 0,-4 15-6 0 0,-9 23 4 0 0,-5 5 2 0 0,5-10 56 0 0,-7 25-56 0 0,10-27 37 0 0,-17 34-37 0 0,11-29 37 0 0,0 6-37 0 0,3 3 17 0 0,-47 123 122 0 0,56-159-102 0 0,1 1 0 0 0,1 0-1 0 0,1 0 1 0 0,1 1 0 0 0,1 0-1 0 0,0 0 1 0 0,2 0 0 0 0,0 8-37 0 0,0 9 97 0 0,1-32-76 0 0,0 1 1 0 0,0 0 0 0 0,1 0 0 0 0,0 0 0 0 0,1-1 0 0 0,0 1-1 0 0,0 0 1 0 0,1-1 0 0 0,0 1-22 0 0,26 67 81 0 0,-28-72-81 0 0,1-1 0 0 0,0 0 0 0 0,0 0 0 0 0,0-1 0 0 0,0 1 0 0 0,0 0 0 0 0,1 0 0 0 0,-1 0 0 0 0,0-1 0 0 0,1 1 0 0 0,-1-1 0 0 0,1 1 0 0 0,0-1 0 0 0,-1 0 0 0 0,1 1 0 0 0,0-1 0 0 0,0 0 0 0 0,0 0 0 0 0,0 0 0 0 0,0-1 0 0 0,0 1 0 0 0,0 0 0 0 0,0-1 0 0 0,0 1 0 0 0,0-1 0 0 0,1 0 0 0 0,-1 0 0 0 0,2 1 0 0 0,3-1 0 0 0,0-1 0 0 0,0 1 0 0 0,0-1 0 0 0,0 0 0 0 0,0 0 0 0 0,0-1 0 0 0,0 0 0 0 0,1-1 0 0 0,10-4 0 0 0,-2-2 0 0 0,1 0 0 0 0,13-10 0 0 0,-6 4 0 0 0,16-12 0 0 0,-1-2 0 0 0,-1-2 0 0 0,7-9 0 0 0,9-8 0 0 0,142-130 0 0 0,-98 89 0 0 0,48-40 11 0 0,-117 109 122 0 0,-27 18-107 0 0,0 1 0 0 0,0 0 0 0 0,0 0-1 0 0,0 0 1 0 0,0 1 0 0 0,0-1 0 0 0,0 0-1 0 0,0 1 1 0 0,0-1 0 0 0,1 1 0 0 0,-1 0-1 0 0,0 0 1 0 0,2 0-26 0 0,-4 0-3 0 0,1 0 1 0 0,0 0-1 0 0,-1 1 1 0 0,1-1-1 0 0,0 0 0 0 0,-1 1 1 0 0,1-1-1 0 0,-1 0 1 0 0,1 1-1 0 0,0-1 0 0 0,-1 1 1 0 0,1-1-1 0 0,-1 1 1 0 0,1-1-1 0 0,-1 1 0 0 0,1-1 1 0 0,-1 1-1 0 0,0 0 0 0 0,1-1 1 0 0,-1 1-1 0 0,0 0 1 0 0,1-1-1 0 0,-1 1 0 0 0,0 0 1 0 0,0-1-1 0 0,0 1 1 0 0,0 0-1 0 0,1 0 0 0 0,-1 0 3 0 0,0 25-120 0 0,0-16 107 0 0,-3 38 236 0 0,-3-1 0 0 0,-1 0 1 0 0,-10 33-224 0 0,7-33 84 0 0,-10 43 30 0 0,-18 103 4 0 0,36-161-469 0 0,0-1 0 0 0,2 1 0 0 0,4 29 351 0 0,2-33-1088 0 0,5-2-51 0 0</inkml:trace>
  <inkml:trace contextRef="#ctx0" brushRef="#br0" timeOffset="5851.813">4128 2510 8288 0 0,'-8'-6'351'0'0,"0"-1"1"0"0,0 1-1 0 0,-3-5-351 0 0,-12-9 2352 0 0,15 13-1063 0 0,-4-3 1045 0 0,11 9-2278 0 0,0 1-1 0 0,1 0 1 0 0,-1 0-1 0 0,1 0 1 0 0,-1 0 0 0 0,1 0-1 0 0,-1 0 1 0 0,0 0-1 0 0,1 0 1 0 0,-1 0-1 0 0,1 0 1 0 0,-1 0 0 0 0,0 0-1 0 0,1 0 1 0 0,-1 0-1 0 0,1 0 1 0 0,-1 1 0 0 0,1-1-1 0 0,-1 0 1 0 0,1 0-1 0 0,-1 1 1 0 0,1-1-1 0 0,-1 0 1 0 0,1 1 0 0 0,-1-1-1 0 0,0 1-55 0 0,-1 2 118 0 0,-1 0-1 0 0,0 0 1 0 0,1 0-1 0 0,-1 0 1 0 0,1 1-1 0 0,0-1 1 0 0,0 1 0 0 0,0 0-1 0 0,0 2-117 0 0,-12 38 500 0 0,6-16-213 0 0,-34 130 830 0 0,21-75-634 0 0,-80 401 1367 0 0,79-363-1772 0 0,-25 108 13 0 0,-10 62-54 0 0,5-28-37 0 0,30-145-588 0 0,-6 0 0 0 0,-9 9 588 0 0,30-106-1356 0 0,-1-1 0 0 0,-6 10 1356 0 0,0-2-1592 0 0</inkml:trace>
  <inkml:trace contextRef="#ctx0" brushRef="#br0" timeOffset="6179.858">3623 3530 14368 0 0,'6'-5'175'0'0,"1"0"1"0"0,0 0 0 0 0,0 1 0 0 0,0 0 0 0 0,1 1 0 0 0,-1 0 0 0 0,1 0-1 0 0,0 0 1 0 0,0 1 0 0 0,5-1-176 0 0,17-2 104 0 0,0 2 0 0 0,10 0-104 0 0,-15 2 335 0 0,161-8-183 0 0,-95 5-5263 0 0,-57 2 65 0 0</inkml:trace>
  <inkml:trace contextRef="#ctx0" brushRef="#br0" timeOffset="6694.2">5243 3301 8840 0 0,'-27'-28'1029'0'0,"-5"-2"-1029"0"0,28 26 1 0 0,-3-1 243 0 0,0-1-1 0 0,0 1 0 0 0,-1 0 1 0 0,0 0-1 0 0,0 1 0 0 0,0 0 0 0 0,-5-1-243 0 0,-10-3 122 0 0,-1 1-1 0 0,-1 1-121 0 0,14 4 11 0 0,0 0 1 0 0,0 1 0 0 0,-1 0 0 0 0,1 1 0 0 0,0 1 0 0 0,0 0 0 0 0,0 0-1 0 0,0 1 1 0 0,0 0 0 0 0,0 1 0 0 0,-2 0-12 0 0,-10 5 80 0 0,0 2 0 0 0,0 0 0 0 0,1 1 0 0 0,-9 6-80 0 0,8-4 37 0 0,1 2 0 0 0,0 0-1 0 0,0 1 1 0 0,2 2 0 0 0,0 0-1 0 0,1 1 1 0 0,1 1 0 0 0,1 0-1 0 0,1 1 1 0 0,-7 13-37 0 0,-8 19-61 0 0,-5 17 61 0 0,26-46 40 0 0,0 1 0 0 0,1 0 0 0 0,2 0 0 0 0,-1 8-40 0 0,6-23 18 0 0,-4 16 70 0 0,2-1 0 0 0,-1 22-88 0 0,4-38 40 0 0,2 0 0 0 0,-1 0 0 0 0,1 1 1 0 0,0-1-1 0 0,1 0 0 0 0,0-1 0 0 0,0 1 0 0 0,1 0 1 0 0,4 7-41 0 0,-6-13 23 0 0,0 0 1 0 0,1-1-1 0 0,-1 1 1 0 0,1 0-1 0 0,0-1 1 0 0,0 1-1 0 0,0-1 1 0 0,0 0-1 0 0,0 1 1 0 0,0-1-1 0 0,1 0 1 0 0,-1-1 0 0 0,1 1-1 0 0,0 0 1 0 0,-1-1-1 0 0,1 1 1 0 0,2 0-24 0 0,-1-1 30 0 0,1 0 0 0 0,0 0 0 0 0,-1 0 0 0 0,1 0 0 0 0,0-1 0 0 0,0 1 0 0 0,-1-1 1 0 0,1-1-1 0 0,0 1 0 0 0,4-1-30 0 0,7-3 45 0 0,0 0 1 0 0,0-1-1 0 0,0-1 0 0 0,-1-1 1 0 0,15-7-46 0 0,-3-1 38 0 0,-1-1 0 0 0,0-1 0 0 0,-1-1 0 0 0,13-14-38 0 0,1-4 64 0 0,-1-2 0 0 0,5-10-64 0 0,25-24 108 0 0,-38 42 38 0 0,-2-1 0 0 0,22-30-146 0 0,-34 39 156 0 0,2 0 1 0 0,1 1-157 0 0,-4 5 315 0 0,-1 0 0 0 0,0-1 0 0 0,8-15-315 0 0,-7 14 573 0 0,-13 16-293 0 0,-2 2-33 0 0,-2 2-14 0 0,-2 2-163 0 0,0 1-1 0 0,1-1 1 0 0,-1 1-1 0 0,1 0 0 0 0,0 0 1 0 0,1 0-1 0 0,-1 0 1 0 0,1 2-70 0 0,-11 19 75 0 0,-8 12 15 0 0,-21 36-203 0 0,-8 28 113 0 0,-119 319-216 0 0,60-106-48 0 0,71-211 264 0 0,-5-3 0 0 0,-15 20 0 0 0,26-58 80 0 0,-9 11-80 0 0,27-52 70 0 0,0-1 1 0 0,-2 0-1 0 0,0-1 1 0 0,-18 17-71 0 0,22-27-12 0 0,0 1 1 0 0,0-2 0 0 0,-1 1 0 0 0,0-2-1 0 0,0 0 1 0 0,-1 0 0 0 0,0-1-1 0 0,-1-1 1 0 0,-5 1 11 0 0,11-4-17 0 0,0 0 0 0 0,-1-1 1 0 0,1-1-1 0 0,-1 0 0 0 0,0 0 0 0 0,0-1 1 0 0,1 0-1 0 0,-1 0 0 0 0,0-1 0 0 0,1-1 1 0 0,-1 1-1 0 0,1-2 0 0 0,-1 1 0 0 0,1-1 0 0 0,-5-3 17 0 0,-2-1 28 0 0,1-1 0 0 0,0 0-1 0 0,0-1 1 0 0,1-1-1 0 0,0 0 1 0 0,1-1 0 0 0,0-1-1 0 0,1 0 1 0 0,0 0 0 0 0,1-1-1 0 0,1-1 1 0 0,0 0-1 0 0,0 0 1 0 0,1-1 0 0 0,1 0-1 0 0,1-1 1 0 0,-1-1-28 0 0,-4-14 10 0 0,7 20-10 0 0,0-1 0 0 0,0 0 0 0 0,1-1 0 0 0,1 1 0 0 0,0 0 0 0 0,0-12 0 0 0,2 12-85 0 0,0 0-1 0 0,2-1 1 0 0,-1 1-1 0 0,2 0 1 0 0,1-11 85 0 0,-1 18-226 0 0,-1-1 1 0 0,1 1 0 0 0,1-1-1 0 0,-1 1 1 0 0,1 0 0 0 0,-1-1-1 0 0,1 2 1 0 0,1-1 0 0 0,-1 0-1 0 0,1 1 1 0 0,0-1 0 0 0,0 1-1 0 0,1 0 226 0 0,10-12-1274 0 0</inkml:trace>
  <inkml:trace contextRef="#ctx0" brushRef="#br0" timeOffset="7287.859">6388 3604 2760 0 0,'6'-9'70'0'0,"-1"0"-1"0"0,0-1 1 0 0,0 0 0 0 0,-1 0 0 0 0,0 0 0 0 0,1-6-70 0 0,-1 0 932 0 0,-2 10-596 0 0,0 1 1 0 0,-1-1-1 0 0,0 0 0 0 0,0 0 1 0 0,0 1-1 0 0,-1-1 0 0 0,0 0 1 0 0,0 0-1 0 0,0 0 1 0 0,-1 0-1 0 0,0 0 0 0 0,0 1 1 0 0,-1-2-337 0 0,-1-4 502 0 0,0 0 0 0 0,-1 0 0 0 0,-1 0 0 0 0,0 0 0 0 0,0 1 0 0 0,-6-7-502 0 0,4 7 313 0 0,2 1 12 0 0,-1 1 0 0 0,0 0 0 0 0,-1 0-1 0 0,0 0 1 0 0,0 1 0 0 0,-1 0-1 0 0,-3-2-324 0 0,-5-2 226 0 0,7 3-88 0 0,0 2-1 0 0,-1-1 0 0 0,0 1 1 0 0,0 1-1 0 0,0 0 1 0 0,-1 0-1 0 0,0 1 1 0 0,-7-2-138 0 0,-2 2 56 0 0,1 1 0 0 0,-1 1 1 0 0,1 0-1 0 0,-1 2 1 0 0,1 0-1 0 0,-1 1 1 0 0,0 1-1 0 0,1 1 1 0 0,-14 4-57 0 0,8 0-5 0 0,1 1-1 0 0,0 1 1 0 0,0 1 0 0 0,1 1 0 0 0,0 1 0 0 0,1 1 0 0 0,0 1 5 0 0,-11 10-59 0 0,1 1-1 0 0,1 1 1 0 0,2 1 0 0 0,-7 10 59 0 0,-1 5-49 0 0,1 1 1 0 0,-20 35 48 0 0,24-25-16 0 0,1 1-1 0 0,3 2 1 0 0,3 1-1 0 0,1 0 1 0 0,1 10 16 0 0,14-36 0 0 0,2 0 0 0 0,1 0 0 0 0,-1 25 0 0 0,6-44 2 0 0,0 0 0 0 0,1 0 1 0 0,1 0-1 0 0,0 0 0 0 0,1 0 1 0 0,0 0-1 0 0,1-1 0 0 0,0 1 1 0 0,0 0-1 0 0,4 4-2 0 0,-5-11 2 0 0,1 0 0 0 0,-1 0 0 0 0,1-1 0 0 0,0 1 0 0 0,0-1 0 0 0,1 0 0 0 0,-1 0 0 0 0,1 0 0 0 0,0 0 0 0 0,0 0 0 0 0,1 0-2 0 0,-1-2 1 0 0,-1 0 0 0 0,1 0 1 0 0,-1-1-1 0 0,1 1 0 0 0,-1-1 1 0 0,1 1-1 0 0,0-1 0 0 0,0-1 1 0 0,0 1-1 0 0,0 0 0 0 0,0-1 1 0 0,-1 0-1 0 0,1 0 0 0 0,0 0 1 0 0,0 0-1 0 0,2-1-1 0 0,8-2 19 0 0,-1 0-1 0 0,0 0 0 0 0,1-2 1 0 0,-2 0-1 0 0,1 0 0 0 0,4-4-18 0 0,24-13 96 0 0,7-8-96 0 0,11-11 76 0 0,52-47-76 0 0,-55 41 4 0 0,-25 20-23 0 0,-1-1 0 0 0,-1-2 0 0 0,10-15 19 0 0,71-101-31 0 0,10-29 95 0 0,-79 123 416 0 0,-41 51-318 0 0,0 1 11 0 0,0 1 3 0 0,-1 10-57 0 0,0-1 0 0 0,-1 0-1 0 0,-1 0 1 0 0,1 0-1 0 0,-2 0 1 0 0,-2 5-119 0 0,-5 18 216 0 0,11-33-212 0 0,-66 208 531 0 0,-23 91-74 0 0,73-231-641 0 0,3 0-1 0 0,-4 61 181 0 0,17-85-1969 0 0,0-28-3972 0 0</inkml:trace>
  <inkml:trace contextRef="#ctx0" brushRef="#br0" timeOffset="7850.18">6792 2696 13016 0 0,'0'0'297'0'0,"0"0"39"0"0,0 0 17 0 0,0 0-37 0 0,-1 2-206 0 0,-2 2-77 0 0,1 0 0 0 0,-1 1 0 0 0,1-1 1 0 0,1 1-1 0 0,-1 0 0 0 0,1-1 1 0 0,-1 1-1 0 0,1 0 0 0 0,1 0 1 0 0,-1 4-34 0 0,-4 17 457 0 0,-5 22 278 0 0,3 1 0 0 0,0 11-735 0 0,0 6 326 0 0,-17 80 1157 0 0,-8 4-1483 0 0,-13 69 374 0 0,19-108-328 0 0,2-7-28 0 0,18-76-18 0 0,-7 42 0 0 0,-1 33 0 0 0,14-87 0 0 0,2-6 1 0 0,2-9 0 0 0,2-6 11 0 0,4-3 13 0 0,0-1 0 0 0,0-1 0 0 0,-1 1 0 0 0,0-1 0 0 0,3-7-25 0 0,37-57-37 0 0,-41 61 13 0 0,40-61-32 0 0,4 2 0 0 0,2 3 0 0 0,4 2 0 0 0,30-27 56 0 0,-58 67-16 0 0,0 2 1 0 0,2 0-1 0 0,5-1 16 0 0,103-60 91 0 0,-136 83-85 0 0,34-18 171 0 0,21-9-177 0 0,-48 24 20 0 0,1 2 0 0 0,1-1-1 0 0,-1 2 1 0 0,0 0 0 0 0,1 0-1 0 0,0 1 1 0 0,5 0-20 0 0,-14 2 15 0 0,0 0-1 0 0,1 0 1 0 0,-1 1 0 0 0,0 0-1 0 0,1-1 1 0 0,-1 1-1 0 0,0 1 1 0 0,0-1 0 0 0,0 1-1 0 0,0 0 1 0 0,0-1-1 0 0,0 2 1 0 0,-1-1 0 0 0,1 0-1 0 0,-1 1 1 0 0,1 0-1 0 0,-1-1 1 0 0,0 1 0 0 0,0 1-1 0 0,0-1 1 0 0,-1 0-1 0 0,1 1 1 0 0,-1-1 0 0 0,1 1-1 0 0,0 2-14 0 0,1 3 42 0 0,0-1 1 0 0,-1 1-1 0 0,0 0 0 0 0,0-1 0 0 0,-1 1 0 0 0,0 1 1 0 0,0-1-1 0 0,-1 0 0 0 0,0 0 0 0 0,-1 1 0 0 0,0 4-42 0 0,-4 33 13 0 0,-1-1 0 0 0,-3 0 0 0 0,-1-1 0 0 0,-3 0-1 0 0,-12 31-12 0 0,-3-3 0 0 0,-29 52 0 0 0,37-88 0 0 0,-2-1 0 0 0,-2-1 0 0 0,0-1 0 0 0,-8 5 0 0 0,-10 11-7 0 0,-3-2-1 0 0,-2-3 0 0 0,-27 21 8 0 0,51-49-87 0 0,0 0 0 0 0,-1-1-1 0 0,-1-2 1 0 0,-1 0 0 0 0,0-2 0 0 0,0 0 0 0 0,-1-2 0 0 0,-1-1-1 0 0,-10 2 88 0 0,25-8-58 0 0,0-1 0 0 0,0 0-1 0 0,0-1 1 0 0,0 0-1 0 0,0-1 1 0 0,0 0-1 0 0,0-1 1 0 0,-11-2 58 0 0,17 1-56 0 0,-1 1 0 0 0,1-1 0 0 0,0-1 1 0 0,0 1-1 0 0,0-1 0 0 0,0 0 0 0 0,0-1 0 0 0,0 1 0 0 0,1-1 0 0 0,0 0 0 0 0,-1 0 1 0 0,2-1-1 0 0,-1 0 0 0 0,0 1 0 0 0,1-2 0 0 0,-3-3 56 0 0,1 1-98 0 0,1-1-1 0 0,0 0 0 0 0,0-1 1 0 0,1 1-1 0 0,0-1 1 0 0,1 0-1 0 0,0 0 1 0 0,1 0-1 0 0,0 0 0 0 0,0 0 1 0 0,1-1-1 0 0,0 1 1 0 0,1 0-1 0 0,0-1 0 0 0,1-3 100 0 0,0 7-137 0 0,0 0 1 0 0,1 0 0 0 0,0 0 0 0 0,0 1 0 0 0,0-1 0 0 0,1 1 0 0 0,0-1 0 0 0,0 1 0 0 0,0 0 0 0 0,1 0 135 0 0,10-15-1325 0 0,1 1-1 0 0,2-1 1326 0 0,-3 4-464 0 0,16-22-998 0 0</inkml:trace>
  <inkml:trace contextRef="#ctx0" brushRef="#br0" timeOffset="8287.579">8088 3878 11576 0 0,'1'-1'264'0'0,"6"-6"-97"0"0,0-1 1 0 0,0 0 0 0 0,-1 0-1 0 0,0 0 1 0 0,-1-1 0 0 0,1-1-168 0 0,2-3 47 0 0,1 0 1 0 0,6-6-48 0 0,119-146 3457 0 0,-107 129-2744 0 0,-1 0-1 0 0,8-20-712 0 0,12-9 660 0 0,-31 46-557 0 0,-1 0 0 0 0,-2-1-1 0 0,0-1 1 0 0,3-7-103 0 0,6-14 79 0 0,-12 26-76 0 0,-2 0 1 0 0,1-1-1 0 0,-2 0-3 0 0,0 0-12 0 0,1-2 63 0 0,-1 0 1 0 0,-1-1-1 0 0,0 0 0 0 0,-2 0 1 0 0,0 0-1 0 0,-1-9-51 0 0,-2 22 16 0 0,0 1-1 0 0,0-1 0 0 0,-1 0 0 0 0,0 0 0 0 0,-1 1 0 0 0,-1-6-15 0 0,2 10 0 0 0,0-1 0 0 0,0 1 0 0 0,0 0 0 0 0,0 0-1 0 0,0-1 1 0 0,-1 1 0 0 0,1 0 0 0 0,-1 0 0 0 0,1 0 0 0 0,-1 1 0 0 0,0-1-1 0 0,0 0 1 0 0,1 1 0 0 0,-1-1 0 0 0,-1 1 0 0 0,1 0 0 0 0,0-1 0 0 0,0 1 0 0 0,0 0-1 0 0,-2 0 1 0 0,-2-1 1 0 0,-1 1-1 0 0,0-1 0 0 0,1 1 0 0 0,-1 1 1 0 0,0-1-1 0 0,0 1 0 0 0,0 1 1 0 0,1-1-1 0 0,-1 1 0 0 0,0 0 0 0 0,1 1 1 0 0,-1 0-1 0 0,0 0 0 0 0,-4 2 0 0 0,-11 6-19 0 0,-1 1-1 0 0,1 0 1 0 0,-7 7 19 0 0,25-16-6 0 0,-24 17-38 0 0,0 2-1 0 0,1 0 1 0 0,1 2-1 0 0,0 1 1 0 0,-5 9 44 0 0,-12 16-31 0 0,2 2 0 0 0,-12 24 31 0 0,13-14 251 0 0,3 1-1 0 0,2 1 1 0 0,-3 16-251 0 0,24-44 87 0 0,0 1 0 0 0,2 0 0 0 0,2 0 0 0 0,1 1 0 0 0,2 1-1 0 0,2 0 1 0 0,1 0-87 0 0,4-12 125 0 0,0 0 0 0 0,2 0-1 0 0,1 0 1 0 0,1 0 0 0 0,1 0-1 0 0,1-1 1 0 0,1 0 0 0 0,2 0-1 0 0,0-1 1 0 0,9 15-125 0 0,-12-28 54 0 0,0 0 1 0 0,1 0-1 0 0,0 0 0 0 0,1-1 1 0 0,0-1-1 0 0,1 1 1 0 0,0-1-1 0 0,0 0 0 0 0,1-1 1 0 0,0 0-1 0 0,1-1 0 0 0,6 4-54 0 0,-1-3 32 0 0,0 0 0 0 0,1-1-1 0 0,0 0 1 0 0,0-2-1 0 0,0 0 1 0 0,1-1 0 0 0,0-1-1 0 0,12 1-31 0 0,11-1-52 0 0,0-2 0 0 0,-1-1 0 0 0,18-4 52 0 0,121-20-2200 0 0,-78 6-5083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09T08:02:23.215"/>
    </inkml:context>
    <inkml:brush xml:id="br0">
      <inkml:brushProperty name="width" value="0.1" units="cm"/>
      <inkml:brushProperty name="height" value="0.1" units="cm"/>
      <inkml:brushProperty name="color" value="#FFFFFF"/>
    </inkml:brush>
  </inkml:definitions>
  <inkml:trace contextRef="#ctx0" brushRef="#br0">0 1989 10136 0 0,'0'-3'111'0'0,"1"1"-1"0"0,-1 0 1 0 0,0 0 0 0 0,1 0 0 0 0,-1 0 0 0 0,1 0 0 0 0,0 0 0 0 0,0 0 0 0 0,0 0 0 0 0,0 0-111 0 0,12-19-42 0 0,-6 11 177 0 0,30-47 2047 0 0,60-90-742 0 0,-66 99-1607 0 0,6-16 167 0 0,23-53-497 0 0,-22 44 325 0 0,130-294-121 0 0,-103 215 286 0 0,-25 57 83 0 0,24-51 153 0 0,-11 34 98 0 0,13-25 129 0 0,-53 110-360 0 0,-2 4-13 0 0,1 1 0 0 0,2-1-83 0 0,-13 21 15 0 0,0 0-1 0 0,1 0 0 0 0,0 0 1 0 0,0 0-1 0 0,-1 0 0 0 0,1 0 1 0 0,0 1-1 0 0,1-1-14 0 0,-3 2 1 0 0,0 0-1 0 0,1-1 1 0 0,-1 1 0 0 0,1 0-1 0 0,-1 0 1 0 0,0-1-1 0 0,1 1 1 0 0,-1 0 0 0 0,1 0-1 0 0,-1 0 1 0 0,1 0 0 0 0,-1 0-1 0 0,1 0 1 0 0,-1 0 0 0 0,1 0-1 0 0,-1 0 1 0 0,1 0 0 0 0,-1 0-1 0 0,1 0 1 0 0,-1 0 0 0 0,1 0-1 0 0,0 0 1 0 0,-1 0 0 0 0,1 0-1 0 0,-1 1 1 0 0,1-1-1 0 0,-1 0 1 0 0,1 0 0 0 0,-1 1-1 0 0,0-1 1 0 0,1 0 0 0 0,-1 1-1 0 0,0-1 1 0 0,1 0 0 0 0,-1 1-1 0 0,0-1 1 0 0,1 0 0 0 0,-1 1-1 0 0,0-1 1 0 0,1 1 0 0 0,-1-1-1 0 0,0 1 1 0 0,0-1-1 0 0,5 11-52 0 0,-1-1-1 0 0,-1 1 1 0 0,1 0 0 0 0,-2 0-1 0 0,1 0 1 0 0,-1 3 52 0 0,2 5-33 0 0,8 38 76 0 0,-7-24-15 0 0,56 282 1497 0 0,-34-207-1060 0 0,11 49 391 0 0,76 289-1814 0 0,-101-375-1479 0 0,-7-35 57 0 0,-1-7-2252 0 0</inkml:trace>
  <inkml:trace contextRef="#ctx0" brushRef="#br0" timeOffset="1">500 1368 1840 0 0,'0'0'160'0'0,"0"-5"-160"0"0,3 1 0 0 0,0-3 0 0 0,2 5 3272 0 0,6-3 624 0 0,-1 3 120 0 0,3-1 23 0 0,9-2-3255 0 0,-2-1-656 0 0,4 1-128 0 0,5-2 0 0 0,3-3-616 0 0,5 3-104 0 0,0 1-15 0 0,2-4-3649 0 0,-2 1-736 0 0</inkml:trace>
  <inkml:trace contextRef="#ctx0" brushRef="#br0" timeOffset="2">1512 935 9216 0 0,'-1'0'706'0'0,"-4"-3"-740"0"0,1 1 2748 0 0,6 7-1346 0 0,9 18-1292 0 0,-7-15-87 0 0,0 1 0 0 0,4 8 11 0 0,0 15-81 0 0,2 10 81 0 0,1 6-81 0 0,3 19-180 0 0,-7-29 116 0 0,10 57 61 0 0,-6-24 270 0 0,11 52 176 0 0,-9-59 12 0 0,8 15-374 0 0,-18-67 19 0 0,1 1-10 0 0,0 0 0 0 0,4 7-9 0 0,-6-15-4 0 0,1 1 1 0 0,0-1-1 0 0,0 0 1 0 0,0 0-1 0 0,1-1 1 0 0,-1 1-1 0 0,2 0 4 0 0,-4-3-23 0 0,1-1 0 0 0,-1 1 0 0 0,1-1 0 0 0,-1 0 0 0 0,2 0-1 0 0,-2 0 1 0 0,1 0 0 0 0,0 0 0 0 0,0 0 0 0 0,0-1 0 0 0,-1 1-1 0 0,1-1 1 0 0,0 1 0 0 0,0-1 0 0 0,1 1 23 0 0,-1-1-39 0 0,1 0-1 0 0,0 0 1 0 0,0-1 0 0 0,0 1 0 0 0,-1 0-1 0 0,1-1 1 0 0,-1 0 0 0 0,1 1-1 0 0,-1-1 1 0 0,2-1 39 0 0,4-2-72 0 0,0 0 1 0 0,-1-1-1 0 0,1 0 0 0 0,-2-1 0 0 0,1 1 1 0 0,3-4 71 0 0,-4 2-26 0 0,0 1 1 0 0,-1-1 0 0 0,0 0 0 0 0,4-7 25 0 0,2-4-62 0 0,11-15-118 0 0,-2 0-1 0 0,10-24 181 0 0,27-75-20 0 0,-1-14-156 0 0,-43 108 156 0 0,8-21 24 0 0,-11 31 232 0 0,1 0-1 0 0,6-8-235 0 0,-5 10 114 0 0,-12 26-103 0 0,0-1 3 0 0,0 0 0 0 0,1 1 0 0 0,-1-1 0 0 0,0 1 0 0 0,0-1 0 0 0,1 1 0 0 0,-1-1 0 0 0,1 0 0 0 0,-1 1 0 0 0,0-1 0 0 0,1 1 0 0 0,-1-1 0 0 0,1 1 0 0 0,-1 0 0 0 0,1-1 0 0 0,-1 1 0 0 0,1-1 0 0 0,-1 1 0 0 0,1 0 0 0 0,-1 0 0 0 0,1-1 0 0 0,0 1-14 0 0,5 0 133 0 0,-5 1-131 0 0,0-1 0 0 0,-1 1 0 0 0,1 0 1 0 0,0-1-1 0 0,0 1 0 0 0,0 0 0 0 0,-1 0 0 0 0,1-1 0 0 0,0 1 1 0 0,-1 0-1 0 0,1 0 0 0 0,-1 0 0 0 0,1 0 0 0 0,0 0-2 0 0,5 17 31 0 0,-5-13-5 0 0,3 10 7 0 0,0-1 0 0 0,-1 6-33 0 0,2 9 82 0 0,8 58 124 0 0,-2-16 28 0 0,1-1-7 0 0,0-1 147 0 0,6 17-374 0 0,-11-63 11 0 0,17 81-19 0 0,-22-95-65 0 0,8 42-11 0 0,-8-41-251 0 0,1-1 1 0 0,0 0-1 0 0,1 1 1 0 0,1 1 334 0 0,3 3-1125 0 0</inkml:trace>
  <inkml:trace contextRef="#ctx0" brushRef="#br0" timeOffset="3">2926 1 9216 0 0,'-1'0'56'0'0,"-22"7"938"0"0,-8 4-994 0 0,23-8 375 0 0,1 1 0 0 0,0 0 1 0 0,0 0-1 0 0,0 0 1 0 0,0 1-1 0 0,0 0-375 0 0,-4 6 433 0 0,0-1 0 0 0,1 1 0 0 0,0 1 0 0 0,2-1 0 0 0,-1 2 0 0 0,1-1 0 0 0,0 1 0 0 0,-2 7-433 0 0,-5 15 49 0 0,1 1 0 0 0,-6 26-49 0 0,5-8-32 0 0,2 1 0 0 0,3 0 0 0 0,-2 41 32 0 0,4 19-174 0 0,6 0 1 0 0,6 23 173 0 0,9 30 267 0 0,12 30-267 0 0,33 196 92 0 0,-11-118 240 0 0,26 105-1022 0 0,-62-326-3936 0 0,-5-34-114 0 0</inkml:trace>
  <inkml:trace contextRef="#ctx0" brushRef="#br0" timeOffset="4">2611 937 14744 0 0,'0'0'1312'0'0,"0"0"-1056"0"0,0 0-256 0 0,0 0 0 0 0,7 3 407 0 0,1-1 25 0 0,8-2 8 0 0,-1 5 0 0 0,7-3-376 0 0,4 3-64 0 0,0 2 0 0 0,3-3-64 0 0,3 4-920 0 0,0-4-175 0 0,2 1-41 0 0</inkml:trace>
  <inkml:trace contextRef="#ctx0" brushRef="#br0" timeOffset="5">3778 1197 13824 0 0,'-5'-6'618'0'0,"0"0"0"0"0,1-1 0 0 0,-3-2-618 0 0,6 5 211 0 0,-1 1-1 0 0,0 0 0 0 0,1-1 0 0 0,0 0 0 0 0,0 1 0 0 0,0-1 0 0 0,0 0 0 0 0,0 0-210 0 0,-7-88-228 0 0,7 84-408 0 0,-1 0-1 0 0,1 0 1 0 0,-1 0-1 0 0,-1 1 1 0 0,1-1-1 0 0,-1 1 1 0 0,-3-7 636 0 0,3 9-253 0 0,0 0 1 0 0,0 0 0 0 0,0 1 0 0 0,-1-1 0 0 0,0 1 0 0 0,1 0 0 0 0,-1-1 0 0 0,-1 1 0 0 0,1 1-1 0 0,-1-1 1 0 0,-1 0 252 0 0,-3-1-135 0 0,1 0-1 0 0,-2 0 1 0 0,1 1-1 0 0,0 1 0 0 0,-1 0 1 0 0,1 0-1 0 0,-2 1 136 0 0,-7-1 932 0 0,-1 0 1 0 0,-13 1-933 0 0,25 2 279 0 0,-1 0 1 0 0,1 0 0 0 0,1 2 0 0 0,-1-1-1 0 0,0 0 1 0 0,0 1 0 0 0,0 0 0 0 0,-6 3-280 0 0,6-2 130 0 0,-1 1 1 0 0,0 0 0 0 0,1 1 0 0 0,0 0 0 0 0,1 0 0 0 0,-1 1 0 0 0,1 0 0 0 0,-4 4-131 0 0,2-1 5 0 0,1 0 0 0 0,0 1 0 0 0,1 0 1 0 0,0 0-1 0 0,1 1 0 0 0,-1 0-5 0 0,-4 12-151 0 0,1 0 0 0 0,1 1 0 0 0,1 0 1 0 0,1 0-1 0 0,-1 4 151 0 0,3 3-148 0 0,1 0 1 0 0,1 1 0 0 0,2 0-1 0 0,1 0 1 0 0,1-1 0 0 0,2 2 147 0 0,-2-20 64 0 0,2-1 0 0 0,-1 0 0 0 0,1 1 1 0 0,0-2-1 0 0,2 3-64 0 0,-4-9 43 0 0,1 0 1 0 0,-1-1-1 0 0,2 1 1 0 0,-1 0-1 0 0,0-1 0 0 0,1 0 1 0 0,-1 0-1 0 0,1 0 1 0 0,0-1-1 0 0,1 1 0 0 0,-1 0 1 0 0,0-1-1 0 0,1 0 1 0 0,-1-1-1 0 0,1 1 0 0 0,1-1 1 0 0,-1 0-1 0 0,0 0 1 0 0,0 0-1 0 0,0 0 0 0 0,1-1 1 0 0,-1 0-1 0 0,0-1 1 0 0,1 1-1 0 0,-1-1 0 0 0,1 0 1 0 0,3 0-44 0 0,8-2 27 0 0,0 0 0 0 0,-1-1 0 0 0,1-1 0 0 0,-1 0 0 0 0,0-1 1 0 0,3-2-28 0 0,-12 5 3 0 0,9-5 25 0 0,0 0 0 0 0,-1 0 1 0 0,5-5-29 0 0,10-8 78 0 0,-1-2 0 0 0,-2-2 1 0 0,0 0-1 0 0,-1-1 1 0 0,6-12-79 0 0,-6 5 332 0 0,-2-1 1 0 0,9-16-333 0 0,-30 43 52 0 0,0 1-1 0 0,0-1 1 0 0,0 1 0 0 0,-1-2-1 0 0,0 1 1 0 0,0 0 0 0 0,-1 0-1 0 0,0 0 1 0 0,0-1 0 0 0,0 1-1 0 0,0 0 1 0 0,-1-2-52 0 0,0 8 4 0 0,0-1-1 0 0,-1 0 1 0 0,1 1-1 0 0,0-1 1 0 0,0 1 0 0 0,0-1-1 0 0,-1 1 1 0 0,1-1 0 0 0,0 1-1 0 0,-1-1 1 0 0,1 1 0 0 0,0-1-1 0 0,-1 1 1 0 0,1 0 0 0 0,-1-1-1 0 0,1 1 1 0 0,-1 0 0 0 0,1-1-1 0 0,0 1 1 0 0,-1 0 0 0 0,0-1-1 0 0,1 1 1 0 0,-1 0 0 0 0,1 0-4 0 0,-1-1 3 0 0,1 1-1 0 0,0 0 0 0 0,-1 0 1 0 0,1 0-1 0 0,0 0 0 0 0,0 0 1 0 0,0 0-1 0 0,0 0 0 0 0,0 0 1 0 0,0 0-1 0 0,-1 0 1 0 0,1 0-1 0 0,0 0 0 0 0,0 0 1 0 0,0 0-1 0 0,0 0 0 0 0,0 0 1 0 0,0 0-1 0 0,-1 0 1 0 0,1 0-1 0 0,0 0 0 0 0,0 0 1 0 0,0 0-1 0 0,0 0 0 0 0,0 0 1 0 0,-1 0-1 0 0,1 0 1 0 0,0 0-3 0 0,-3 2 0 0 0,0 0 0 0 0,1 1 0 0 0,-1-1 0 0 0,0 1 0 0 0,1 0 0 0 0,0 0 0 0 0,-1-1 0 0 0,1 1 0 0 0,0 0 1 0 0,0 2-1 0 0,-3 6-56 0 0,-1 0 1 0 0,0 6 55 0 0,3-9-33 0 0,0 1 1 0 0,1 0-1 0 0,0 0 0 0 0,0 4 33 0 0,-1 39-120 0 0,2-36 71 0 0,0 16-31 0 0,2 1 0 0 0,2 9 80 0 0,10 67-140 0 0,-10-87 124 0 0,9 49 6 0 0,16 46 10 0 0,-13-57 0 0 0,4 11 0 0 0,14 28 0 0 0,-8-20-131 0 0,-13-36 7 0 0,30 107-165 0 0,-28-104 251 0 0,-2 0 1 0 0,-2 1 0 0 0,-2 6 37 0 0,-7-46 37 0 0,0 1 0 0 0,-1 0 1 0 0,0-1-1 0 0,0 1 1 0 0,-1-1-1 0 0,0 1 1 0 0,-1-1-1 0 0,0 1-37 0 0,2-5 18 0 0,-1 0-1 0 0,0 0 0 0 0,0 0 1 0 0,-1-1-1 0 0,1 1 0 0 0,0 0 1 0 0,-1-1-1 0 0,0 0 0 0 0,0 1 1 0 0,0-1-1 0 0,0 0 0 0 0,0 0 1 0 0,0 0-1 0 0,0 0 0 0 0,0 0 1 0 0,-1 0-1 0 0,1-1 0 0 0,-1 1 1 0 0,0-1-1 0 0,1 0 1 0 0,-1 0-1 0 0,-1 1-17 0 0,-3-1 85 0 0,0 1 0 0 0,0-1 0 0 0,0 0 0 0 0,0-1 0 0 0,0 0 0 0 0,0 0 0 0 0,0 0 0 0 0,0-1 0 0 0,-4-1-85 0 0,-12-2 390 0 0,1-2 0 0 0,-6-3-390 0 0,2 0 898 0 0,-19-11-898 0 0,10 5 227 0 0,-11-7 37 0 0,-28-18-264 0 0,29 15 136 0 0,21 12-100 0 0,1 0 0 0 0,-9-9-36 0 0,-13-13 54 0 0,27 22-164 0 0,2-1 1 0 0,-1-1-1 0 0,-4-6 110 0 0,4 4-369 0 0,9 9-175 0 0,1 0-1 0 0,0-1 0 0 0,1 0 0 0 0,0 0 0 0 0,0 0 0 0 0,0-2 545 0 0,-1-4-1950 0 0</inkml:trace>
  <inkml:trace contextRef="#ctx0" brushRef="#br0" timeOffset="6">4857 1127 10592 0 0,'-35'-24'1267'0'0,"20"12"196"0"0,-8-3-1463 0 0,-41-24 2226 0 0,55 33-2163 0 0,-1 2 1 0 0,-9-5-64 0 0,4 4-395 0 0,-1-1-293 0 0,0 1 0 0 0,0 1 0 0 0,-1 1 0 0 0,0 0 0 0 0,-5 0 688 0 0,5 2-248 0 0,0 1 0 0 0,1 0 0 0 0,-1 1 1 0 0,0 0-1 0 0,1 2 0 0 0,-3 1 248 0 0,-4 1 336 0 0,1 1-1 0 0,1 1 1 0 0,-1 2 0 0 0,-3 1-336 0 0,7-1 140 0 0,2 1 0 0 0,-1 0 0 0 0,1 1 0 0 0,1 1 0 0 0,0 0 1 0 0,1 1-1 0 0,0 0 0 0 0,1 2 0 0 0,-9 11-140 0 0,13-14 11 0 0,1 1 0 0 0,0-1 0 0 0,1 2 0 0 0,0-1 0 0 0,1 1 0 0 0,1-1 0 0 0,0 2 0 0 0,-1 5-11 0 0,0 6-61 0 0,1 1 0 0 0,2 0-1 0 0,0 0 1 0 0,2 5 61 0 0,0-16-77 0 0,1 2 0 0 0,1-1 0 0 0,1-1 0 0 0,2 8 77 0 0,-3-18-8 0 0,0 0-1 0 0,0-1 1 0 0,1 0 0 0 0,0 1-1 0 0,0-1 1 0 0,1 0 0 0 0,-1 0 0 0 0,1 0-1 0 0,0-1 1 0 0,0 1 0 0 0,1-1-1 0 0,-1 1 1 0 0,1-1 0 0 0,0 0 0 0 0,1 0 8 0 0,0-1 15 0 0,0 0 0 0 0,0 0 0 0 0,1 0 1 0 0,-1-1-1 0 0,1 0 0 0 0,-1 0 0 0 0,1 0 1 0 0,0-1-1 0 0,0 0 0 0 0,0 0 0 0 0,0 0 0 0 0,-1-1 1 0 0,2 0-1 0 0,3 0-15 0 0,7-2 15 0 0,-1-1 0 0 0,1 0 0 0 0,-1-1 0 0 0,0-1 0 0 0,3-1-15 0 0,1-2-3 0 0,-2 0 1 0 0,1-1 0 0 0,-1-1 0 0 0,-1-1 0 0 0,0-1-1 0 0,9-7 3 0 0,27-28-170 0 0,42-47 170 0 0,-61 59 170 0 0,-3-3 0 0 0,2-5-170 0 0,-17 22 253 0 0,-7 9 74 0 0,0-1 1 0 0,0 0-328 0 0,-2 1 232 0 0,13-23 239 0 0,-18 29-398 0 0,0 2 0 0 0,0-1 0 0 0,0 0 0 0 0,-1 0 0 0 0,0 0 0 0 0,1-3-73 0 0,-2 2 72 0 0,2-11 154 0 0,-2 16-197 0 0,1 0 0 0 0,-1 1-1 0 0,0-1 1 0 0,-1 0 0 0 0,1 1 0 0 0,0-1 0 0 0,0 0 0 0 0,0 1-1 0 0,0-1 1 0 0,0 1 0 0 0,-1-1 0 0 0,1 0 0 0 0,0 1 0 0 0,0-1-1 0 0,-1 1 1 0 0,1-1 0 0 0,-1 0 0 0 0,1 1 0 0 0,0-1 0 0 0,-1 1-29 0 0,0 0 9 0 0,1-1 0 0 0,-1 1 0 0 0,1 0 0 0 0,0 0 0 0 0,-1 1 0 0 0,1-1 0 0 0,-1 0 0 0 0,1 0 0 0 0,0 0 0 0 0,-1 0 0 0 0,1 0 0 0 0,0 0 0 0 0,-1 0 0 0 0,1 1 0 0 0,-1-1 0 0 0,1 0 0 0 0,0 0 1 0 0,-1 0-1 0 0,1 1-9 0 0,0-1 12 0 0,-2 1-16 0 0,1 0 0 0 0,-1 1 1 0 0,0-1-1 0 0,1 0 1 0 0,0 1-1 0 0,0-1 1 0 0,-1 1-1 0 0,1-1 0 0 0,0 1 1 0 0,0 1 3 0 0,-8 18-124 0 0,3-8 105 0 0,4-7 12 0 0,-1 0 1 0 0,2 0 0 0 0,-1 1-1 0 0,1-1 1 0 0,0 0 0 0 0,0 1-1 0 0,1-1 1 0 0,0 2 6 0 0,-1 5-2 0 0,0 20 11 0 0,2 0 1 0 0,2-1 0 0 0,1 5-10 0 0,2 17 147 0 0,-4-32-199 0 0,2-1 0 0 0,1 1 52 0 0,4 27-328 0 0,-3-17-698 0 0,1-1 0 0 0,1 0 0 0 0,2 1 1026 0 0,0-9-1174 0 0,-8-19 946 0 0,3 5-476 0 0</inkml:trace>
  <inkml:trace contextRef="#ctx0" brushRef="#br0" timeOffset="7">5084 379 16208 0 0,'0'0'44'0'0,"0"0"0"0"0,0 0 0 0 0,0 0 0 0 0,0 0 0 0 0,0 0 0 0 0,0 0 0 0 0,0 0 0 0 0,0 0 0 0 0,0 0 0 0 0,0 0 1 0 0,0 0-1 0 0,0 0 0 0 0,0 0 0 0 0,0 0 0 0 0,0 0 0 0 0,0 0 0 0 0,0 0 0 0 0,0 0 0 0 0,0 1 0 0 0,0-1 0 0 0,-1 0 1 0 0,1 0-1 0 0,0 0 0 0 0,0 0 0 0 0,0 0 0 0 0,0 0 0 0 0,0 0 0 0 0,0 0 0 0 0,0 0 0 0 0,0 0 0 0 0,0 0 1 0 0,0 0-1 0 0,0 0 0 0 0,0 0 0 0 0,0 0 0 0 0,0 0 0 0 0,0 0 0 0 0,0 0 0 0 0,0 0 0 0 0,0-1 0 0 0,-1 1 0 0 0,1 0 1 0 0,0 0-45 0 0,1 11-164 0 0,1-2 215 0 0,8 81-416 0 0,-4 50-1489 0 0,-5-86 992 0 0,-8 301-1366 0 0,2-283 2475 0 0,-1 48 496 0 0,2 9 739 0 0,3-99-1170 0 0,1-8-41 0 0,1 1-1 0 0,1-1 0 0 0,1 0 0 0 0,1-1-270 0 0,-3-12 114 0 0,1-2 0 0 0,0 1-1 0 0,3 7-113 0 0,-4-13 9 0 0,0 0 0 0 0,0 0 0 0 0,0 0 0 0 0,0 0 1 0 0,1 0-1 0 0,-1 0 0 0 0,0 0 0 0 0,1 0 0 0 0,0 0 0 0 0,-1 0 0 0 0,1-1 0 0 0,0 1 0 0 0,0-1 0 0 0,2 2-9 0 0,-3-3-1 0 0,-1 1 0 0 0,1-1-1 0 0,0 0 1 0 0,1 0-1 0 0,-1 1 1 0 0,0-1-1 0 0,0 0 1 0 0,0 0-1 0 0,0 0 1 0 0,0 0-1 0 0,0 0 1 0 0,-1 0-1 0 0,1 0 1 0 0,0-1-1 0 0,0 1 1 0 0,0 0-1 0 0,0-1 1 0 0,0 1-1 0 0,0 0 1 0 0,0-1 0 0 0,0 1-1 0 0,-1-1 1 0 0,1 1-1 0 0,0-1 1 0 0,0 1-1 0 0,0-1 1 0 0,-1 0-1 0 0,1 0 1 0 0,0 1-1 0 0,-1-2 2 0 0,5-3-23 0 0,-1 0 1 0 0,-1 0-1 0 0,0 0 0 0 0,2-4 23 0 0,-1 2-13 0 0,51-100-172 0 0,-8 13-97 0 0,-18 41 105 0 0,9-16-54 0 0,22-27 231 0 0,-45 75-26 0 0,2 1 1 0 0,0 0 0 0 0,10-7 25 0 0,-22 22-56 0 0,0 1 1 0 0,0-1 0 0 0,0 1 0 0 0,1 1 0 0 0,0-1 0 0 0,0 0-1 0 0,0 1 1 0 0,0 1 0 0 0,3-2 55 0 0,-6 3-95 0 0,0 0 0 0 0,0 1 0 0 0,-1-1 0 0 0,1 1 0 0 0,0-1 0 0 0,1 1 0 0 0,-2 0 0 0 0,1 0-1 0 0,0 0 1 0 0,0 1 0 0 0,0-1 0 0 0,0 1 0 0 0,0 0 0 0 0,-1-1 0 0 0,2 1 0 0 0,-2 0 0 0 0,1 1 0 0 0,0-1 0 0 0,-1 0 0 0 0,1 1 0 0 0,-1-1 0 0 0,1 2 95 0 0,1 0-178 0 0,1 1 1 0 0,-2-1 0 0 0,1 0 0 0 0,-1 1 0 0 0,0 0 0 0 0,0 0 0 0 0,0 0-1 0 0,0 0 1 0 0,0 1 0 0 0,-1-1 0 0 0,1 1 0 0 0,-2-1 0 0 0,1 1 0 0 0,0 2 177 0 0,17 70-1410 0 0,-16-60 1042 0 0,0 1 1 0 0,-2 0 0 0 0,0 7 367 0 0,-1 1 32 0 0,0 14 530 0 0,-3 25-562 0 0,-1-24 926 0 0,-3-1 0 0 0,-6 24-926 0 0,6-37 571 0 0,-2-1 1 0 0,0 1-1 0 0,-13 22-571 0 0,0-8 1258 0 0,-14 18-1258 0 0,24-41 103 0 0,-1 0 0 0 0,0-2 0 0 0,-2 0 0 0 0,-5 5-103 0 0,3-5 208 0 0,-2-1 0 0 0,0 0-1 0 0,-6 2-207 0 0,13-10 143 0 0,0 0 0 0 0,0 0 0 0 0,-1-2 0 0 0,0 0 0 0 0,-1 0 1 0 0,-2 0-144 0 0,-4 0 125 0 0,0-1 0 0 0,0-1 1 0 0,0-1-1 0 0,-1-1 0 0 0,1 0 1 0 0,0-2-1 0 0,-4 0-125 0 0,-2-2 177 0 0,-4-2-177 0 0,20 3-13 0 0,0-1 0 0 0,0 0 0 0 0,1 0 0 0 0,-4-2 13 0 0,1 0-258 0 0,2-1 0 0 0,-10-6 258 0 0,16 10-177 0 0,1-1-1 0 0,0 1 1 0 0,-1-1-1 0 0,1 0 1 0 0,0 0-1 0 0,0-1 1 0 0,0 1-1 0 0,1-1 1 0 0,-2-2 177 0 0,-2-5-1340 0 0,-2 1-305 0 0</inkml:trace>
  <inkml:trace contextRef="#ctx0" brushRef="#br0" timeOffset="8">6040 1509 15984 0 0,'-1'0'76'0'0,"1"1"0"0"0,-1-1 0 0 0,0 0 0 0 0,1 1 0 0 0,-1-1 0 0 0,1 0 0 0 0,-1 0 0 0 0,0 1 0 0 0,1-1 0 0 0,-1 0 0 0 0,0 0 0 0 0,0 0 0 0 0,1 0 0 0 0,-1 0 0 0 0,0 0 0 0 0,1 0 1 0 0,-1 0-1 0 0,0 0 0 0 0,1 0 0 0 0,-1 0 0 0 0,0-1-76 0 0,1 1 7 0 0,0 0 0 0 0,-1 0 0 0 0,1 0 0 0 0,0 0 0 0 0,0 0 0 0 0,0 0 1 0 0,0-1-1 0 0,-1 1 0 0 0,1 0 0 0 0,0 0 0 0 0,0 0 0 0 0,0 0 0 0 0,0 0 0 0 0,0-1 0 0 0,0 1 1 0 0,0 0-1 0 0,-1 0 0 0 0,1 0 0 0 0,0 0 0 0 0,0-1 0 0 0,0 1-7 0 0,0-1 7 0 0,0 0 0 0 0,0 0 0 0 0,0 1 1 0 0,0-2-1 0 0,0 1 0 0 0,0 0 0 0 0,0 1 0 0 0,0-1 0 0 0,1 0 0 0 0,-1 0 0 0 0,0 0 1 0 0,0 0-1 0 0,1 0 0 0 0,-1 1 0 0 0,1-1-7 0 0,7-14 64 0 0,-6 12-70 0 0,22-36-1370 0 0,-2 0-1 0 0,-1-6 1377 0 0,4-5-646 0 0,-14 27 753 0 0,0-3-107 0 0,3-9 159 0 0,-7 19 338 0 0,4-15-497 0 0,-7 18 225 0 0,0-1 1 0 0,2 2 0 0 0,0-2-226 0 0,1 0 208 0 0,-2 0 0 0 0,0 0 0 0 0,-1 0 0 0 0,1-5-208 0 0,1-3 111 0 0,-5 18-113 0 0,0 1 0 0 0,0 0-1 0 0,-1-1 1 0 0,0 1 0 0 0,0-1-1 0 0,0 1 1 0 0,0-1 0 0 0,0 0-1 0 0,0 1 1 0 0,-1-1 0 0 0,0 1-1 0 0,0-2 3 0 0,0 3-28 0 0,1 0-1 0 0,-1 0 0 0 0,1 0 0 0 0,-1 0 1 0 0,0 0-1 0 0,0 0 0 0 0,0 0 0 0 0,0 0 1 0 0,0 0-1 0 0,-1 0 0 0 0,1 1 0 0 0,0-1 1 0 0,-1 0-1 0 0,1 1 0 0 0,-1-1 0 0 0,1 1 1 0 0,-1 0-1 0 0,0 0 0 0 0,0-1 0 0 0,1 1 1 0 0,-3-1 28 0 0,2 1-31 0 0,-2 0 0 0 0,2 0 0 0 0,-1 0 0 0 0,0 0 0 0 0,0 1 0 0 0,0-1 0 0 0,0 1 0 0 0,0 0 0 0 0,0 0 1 0 0,0 0-1 0 0,0 0 0 0 0,0 0 31 0 0,-2 1 3 0 0,1 0 1 0 0,0 0 0 0 0,-1 0 0 0 0,0 1-1 0 0,1-1 1 0 0,0 1 0 0 0,-2 2-4 0 0,-5 2 45 0 0,2 1 0 0 0,-1-1 0 0 0,1 2 0 0 0,0 0 0 0 0,-6 7-45 0 0,-7 10 0 0 0,0 0 0 0 0,2 2 0 0 0,-2 6 0 0 0,8-11-11 0 0,0 1 0 0 0,1 1 1 0 0,2 1-1 0 0,1 0 0 0 0,-2 6 11 0 0,6-11-47 0 0,-17 55 32 0 0,19-57 114 0 0,0 1 0 0 0,-1 20-99 0 0,3-15 337 0 0,1 20-337 0 0,2-32 97 0 0,0-1 1 0 0,1 0-1 0 0,0 0 1 0 0,0 0-1 0 0,1 1-97 0 0,2 2 168 0 0,1 0-1 0 0,-1-1 1 0 0,2 1-1 0 0,0-1 1 0 0,7 10-168 0 0,-7-13 50 0 0,0-1 0 0 0,1 0 0 0 0,-1-1 1 0 0,1 1-1 0 0,1-2 0 0 0,0 1 0 0 0,8 4-50 0 0,-3-3 7 0 0,0 0-1 0 0,1-1 1 0 0,0-1 0 0 0,1 0-1 0 0,0-1 1 0 0,-1-1-1 0 0,2 0 1 0 0,-1-1-1 0 0,4-1-6 0 0,26 3-436 0 0,1-3-1 0 0,0-2 1 0 0,43-4 436 0 0,67-11-2597 0 0,-34 1-155 0 0,-86 9 2120 0 0,56-6-1096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09T08:02:23.224"/>
    </inkml:context>
    <inkml:brush xml:id="br0">
      <inkml:brushProperty name="width" value="0.1" units="cm"/>
      <inkml:brushProperty name="height" value="0.1" units="cm"/>
      <inkml:brushProperty name="color" value="#FFFFFF"/>
    </inkml:brush>
  </inkml:definitions>
  <inkml:trace contextRef="#ctx0" brushRef="#br0">346 353 9792 0 0,'0'0'222'0'0,"0"-2"30"0"0,0-14 94 0 0,-1 2-25 0 0,1 0 0 0 0,1 1 0 0 0,0-1 0 0 0,1 0 0 0 0,3-10-321 0 0,-4 20 135 0 0,4-13 359 0 0,1 1 0 0 0,6-11-494 0 0,-10 22 38 0 0,0 1 1 0 0,1-1-1 0 0,0 1 0 0 0,0 0 0 0 0,0 0 1 0 0,0 0-1 0 0,1 0 0 0 0,-1 1 0 0 0,1-1 1 0 0,0 1-1 0 0,2-1-38 0 0,7-4 112 0 0,-1 0-1 0 0,1 1 1 0 0,1 1 0 0 0,9-4-112 0 0,40-11 7 0 0,-6 0 21 0 0,0 4 1 0 0,55-10-29 0 0,-103 25 47 0 0,1 1 0 0 0,-1 0 1 0 0,0 1-1 0 0,0 0 0 0 0,0 0 1 0 0,6 2-48 0 0,-10-1 26 0 0,-1 0 0 0 0,1 0 0 0 0,-1 1 0 0 0,1-1 0 0 0,-1 1 0 0 0,1 0 1 0 0,-1 0-1 0 0,0 1 0 0 0,0-1 0 0 0,0 1 0 0 0,0 0 0 0 0,-1 0 1 0 0,3 3-27 0 0,-3-3 18 0 0,1 1 1 0 0,-1 0 0 0 0,0 0-1 0 0,-1 1 1 0 0,1-1 0 0 0,-1 1-1 0 0,0-1 1 0 0,0 1 0 0 0,0 0-1 0 0,0 0 1 0 0,-1-1 0 0 0,0 1-1 0 0,0 0 1 0 0,0 2-19 0 0,0 10 18 0 0,0 0 1 0 0,-1-1-1 0 0,-2 12-18 0 0,1-13-4 0 0,-2 25-204 0 0,-2 0 1 0 0,-1-1 0 0 0,-3 1-1 0 0,-2 3 208 0 0,3-15-271 0 0,-2 0 0 0 0,-2 0 0 0 0,0-1-1 0 0,-2 0 1 0 0,-15 22 271 0 0,-1-4-87 0 0,-2-1 0 0 0,-19 19 87 0 0,-33 34 148 0 0,69-82 21 0 0,0 1 0 0 0,1 1 0 0 0,1 1 0 0 0,-1 2-169 0 0,13-19 166 0 0,1-1-6 0 0,0 0-6 0 0,0 0-2 0 0,0 0-4 0 0,0 0-18 0 0,0 0-8 0 0,11-1-115 0 0,0 0 0 0 0,0-1 0 0 0,0-1 0 0 0,0 0 0 0 0,0 0 0 0 0,-1-1 0 0 0,1-1 0 0 0,7-4-7 0 0,-1 2-85 0 0,0 0 0 0 0,17-5 85 0 0,-16 7-24 0 0,2 0-29 0 0,0 0-1 0 0,0 1 0 0 0,0 1 1 0 0,16 0 53 0 0,-21 2 25 0 0,1 2 0 0 0,-1 0 0 0 0,0 0 0 0 0,0 1 0 0 0,15 5-25 0 0,-14-3 64 0 0,-1 0 27 0 0,0 1 1 0 0,0 0 0 0 0,5 3-92 0 0,141 67 744 0 0,-67-24-634 0 0,-80-41-146 0 0,1 0-1 0 0,-2 1 1 0 0,1 0 0 0 0,-2 2-1 0 0,1-1 1 0 0,-2 1 0 0 0,4 5 36 0 0,-11-12-3 0 0,1 1 1 0 0,-1-1 0 0 0,0 1 0 0 0,-1 0 0 0 0,1 0 0 0 0,-1 0 0 0 0,-1 0 0 0 0,1 1-1 0 0,-1-1 1 0 0,-1 1 0 0 0,1-1 0 0 0,-1 1 0 0 0,-1 0 0 0 0,1-1 0 0 0,-1 1 0 0 0,-1 0 0 0 0,1 0-1 0 0,-1-1 1 0 0,-1 1 0 0 0,1-1 0 0 0,-1 1 0 0 0,-1-1 0 0 0,1 1 0 0 0,-1-1 0 0 0,0 0 0 0 0,-1 0-1 0 0,0-1 1 0 0,0 1 0 0 0,-3 3 2 0 0,-6 7 58 0 0,0-1-1 0 0,-1-1 1 0 0,-1 0-1 0 0,-8 6-57 0 0,-69 51 308 0 0,60-48-152 0 0,-6 2-113 0 0,-1-2 1 0 0,-1-1 0 0 0,-10 2-44 0 0,-22 12 5 0 0,39-21 84 0 0,0-1 1 0 0,0-1 0 0 0,-10 0-90 0 0,-106 28 649 0 0,78-23-456 0 0,40-11-99 0 0,0 0-1 0 0,0-3 0 0 0,-1 0 1 0 0,1-2-1 0 0,-1-1 0 0 0,-32-3-93 0 0,52 1 8 0 0,-1-1 0 0 0,1-1-1 0 0,-1 0 1 0 0,1-1-1 0 0,0 0 1 0 0,0 0 0 0 0,0-2-1 0 0,0 1 1 0 0,1-2-1 0 0,-7-3-7 0 0,0-3-165 0 0,1-1-1 0 0,0-1 1 0 0,1 0-1 0 0,1-1 1 0 0,0-1-1 0 0,1 0 1 0 0,1-1-1 0 0,-2-4 166 0 0,-27-42-1269 0 0,38 57 797 0 0,-1 1-1 0 0,1-1 1 0 0,-1 1-1 0 0,-1-2 473 0 0,5 6-66 0 0,-11-11-940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6BE926-A93A-46AE-821F-D8FF17FC02CB}" type="datetimeFigureOut">
              <a:rPr lang="de-CH" smtClean="0"/>
              <a:t>14.04.20</a:t>
            </a:fld>
            <a:endParaRPr lang="de-CH"/>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EFF8CE-7E16-4DD4-92FC-1AB456E64A68}" type="slidenum">
              <a:rPr lang="de-CH" smtClean="0"/>
              <a:t>‹Nr.›</a:t>
            </a:fld>
            <a:endParaRPr lang="de-CH"/>
          </a:p>
        </p:txBody>
      </p:sp>
    </p:spTree>
    <p:extLst>
      <p:ext uri="{BB962C8B-B14F-4D97-AF65-F5344CB8AC3E}">
        <p14:creationId xmlns:p14="http://schemas.microsoft.com/office/powerpoint/2010/main" val="3937502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3"/>
            <a:ext cx="6620968" cy="3329581"/>
          </a:xfrm>
        </p:spPr>
        <p:txBody>
          <a:bodyPr anchor="b"/>
          <a:lstStyle>
            <a:lvl1pPr>
              <a:defRPr sz="5400"/>
            </a:lvl1pPr>
          </a:lstStyle>
          <a:p>
            <a:r>
              <a:rPr lang="de-DE"/>
              <a:t>Mastertitelformat bearbeiten</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06A64EC2-65FB-4DF4-9579-F2ED301A8998}" type="datetimeFigureOut">
              <a:rPr lang="de-CH" smtClean="0"/>
              <a:t>14.04.20</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4082211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866444" y="4800587"/>
            <a:ext cx="6620967" cy="566738"/>
          </a:xfrm>
        </p:spPr>
        <p:txBody>
          <a:bodyPr anchor="b">
            <a:normAutofit/>
          </a:bodyPr>
          <a:lstStyle>
            <a:lvl1pPr algn="l">
              <a:defRPr sz="1800" b="0"/>
            </a:lvl1pPr>
          </a:lstStyle>
          <a:p>
            <a:r>
              <a:rPr lang="de-DE"/>
              <a:t>Mastertitelformat bearbeiten</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de-DE"/>
              <a:t>Bild durch Klicken auf Symbol hinzufügen</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sp>
        <p:nvSpPr>
          <p:cNvPr id="5" name="Date Placeholder 4"/>
          <p:cNvSpPr>
            <a:spLocks noGrp="1"/>
          </p:cNvSpPr>
          <p:nvPr>
            <p:ph type="dt" sz="half" idx="10"/>
          </p:nvPr>
        </p:nvSpPr>
        <p:spPr/>
        <p:txBody>
          <a:bodyPr/>
          <a:lstStyle/>
          <a:p>
            <a:fld id="{06A64EC2-65FB-4DF4-9579-F2ED301A8998}" type="datetimeFigureOut">
              <a:rPr lang="de-CH" smtClean="0"/>
              <a:t>14.04.20</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50810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3600"/>
            </a:lvl1pPr>
          </a:lstStyle>
          <a:p>
            <a:r>
              <a:rPr lang="de-DE"/>
              <a:t>Mastertitelformat bearbeiten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sp>
        <p:nvSpPr>
          <p:cNvPr id="4" name="Date Placeholder 3"/>
          <p:cNvSpPr>
            <a:spLocks noGrp="1"/>
          </p:cNvSpPr>
          <p:nvPr>
            <p:ph type="dt" sz="half" idx="10"/>
          </p:nvPr>
        </p:nvSpPr>
        <p:spPr/>
        <p:txBody>
          <a:bodyPr/>
          <a:lstStyle/>
          <a:p>
            <a:fld id="{06A64EC2-65FB-4DF4-9579-F2ED301A8998}" type="datetimeFigureOut">
              <a:rPr lang="de-CH" smtClean="0"/>
              <a:t>14.04.20</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219441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81410" y="1447800"/>
            <a:ext cx="6001049" cy="2323374"/>
          </a:xfrm>
        </p:spPr>
        <p:txBody>
          <a:bodyPr/>
          <a:lstStyle>
            <a:lvl1pPr>
              <a:defRPr sz="3600"/>
            </a:lvl1pPr>
          </a:lstStyle>
          <a:p>
            <a:r>
              <a:rPr lang="de-DE"/>
              <a:t>Mastertitelformat bearbeiten</a:t>
            </a:r>
            <a:endParaRPr lang="en-US" dirty="0"/>
          </a:p>
        </p:txBody>
      </p:sp>
      <p:sp>
        <p:nvSpPr>
          <p:cNvPr id="14" name="Text Placeholder 3"/>
          <p:cNvSpPr>
            <a:spLocks noGrp="1"/>
          </p:cNvSpPr>
          <p:nvPr>
            <p:ph type="body" sz="half" idx="13"/>
          </p:nvPr>
        </p:nvSpPr>
        <p:spPr>
          <a:xfrm>
            <a:off x="1448177" y="3771174"/>
            <a:ext cx="5540814" cy="342174"/>
          </a:xfrm>
        </p:spPr>
        <p:txBody>
          <a:bodyPr anchor="t">
            <a:normAutofit/>
          </a:bodyPr>
          <a:lstStyle>
            <a:lvl1pPr marL="0" indent="0">
              <a:buNone/>
              <a:defRPr lang="en-US" sz="1050" b="0" i="0" kern="1200" cap="small" dirty="0">
                <a:solidFill>
                  <a:schemeClr val="accent1"/>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sp>
        <p:nvSpPr>
          <p:cNvPr id="4" name="Date Placeholder 3"/>
          <p:cNvSpPr>
            <a:spLocks noGrp="1"/>
          </p:cNvSpPr>
          <p:nvPr>
            <p:ph type="dt" sz="half" idx="10"/>
          </p:nvPr>
        </p:nvSpPr>
        <p:spPr/>
        <p:txBody>
          <a:bodyPr/>
          <a:lstStyle/>
          <a:p>
            <a:fld id="{06A64EC2-65FB-4DF4-9579-F2ED301A8998}" type="datetimeFigureOut">
              <a:rPr lang="de-CH" smtClean="0"/>
              <a:t>14.04.20</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0EE53B-8FD5-461C-B636-FCA0B77983A0}" type="slidenum">
              <a:rPr lang="de-CH" smtClean="0"/>
              <a:t>‹Nr.›</a:t>
            </a:fld>
            <a:endParaRPr lang="de-CH"/>
          </a:p>
        </p:txBody>
      </p:sp>
      <p:sp>
        <p:nvSpPr>
          <p:cNvPr id="11" name="TextBox 10"/>
          <p:cNvSpPr txBox="1"/>
          <p:nvPr/>
        </p:nvSpPr>
        <p:spPr>
          <a:xfrm>
            <a:off x="673898" y="971254"/>
            <a:ext cx="601591" cy="150041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9150" dirty="0"/>
              <a:t>“</a:t>
            </a:r>
          </a:p>
        </p:txBody>
      </p:sp>
      <p:sp>
        <p:nvSpPr>
          <p:cNvPr id="13" name="TextBox 12"/>
          <p:cNvSpPr txBox="1"/>
          <p:nvPr/>
        </p:nvSpPr>
        <p:spPr>
          <a:xfrm>
            <a:off x="6999691" y="2613788"/>
            <a:ext cx="601591" cy="150041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725783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3000" b="0" cap="none"/>
            </a:lvl1pPr>
          </a:lstStyle>
          <a:p>
            <a:r>
              <a:rPr lang="de-DE"/>
              <a:t>Mastertitelformat bearbeiten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1500" cap="none">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06A64EC2-65FB-4DF4-9579-F2ED301A8998}" type="datetimeFigureOut">
              <a:rPr lang="de-CH" smtClean="0"/>
              <a:t>14.04.20</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3222722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de-DE"/>
              <a:t>Mastertitelformat bearbeiten</a:t>
            </a:r>
            <a:endParaRPr lang="en-US" dirty="0"/>
          </a:p>
        </p:txBody>
      </p:sp>
      <p:sp>
        <p:nvSpPr>
          <p:cNvPr id="3" name="Text Placeholder 2"/>
          <p:cNvSpPr>
            <a:spLocks noGrp="1"/>
          </p:cNvSpPr>
          <p:nvPr>
            <p:ph type="body" idx="1"/>
          </p:nvPr>
        </p:nvSpPr>
        <p:spPr>
          <a:xfrm>
            <a:off x="474835" y="1981200"/>
            <a:ext cx="2210725"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19" name="Text Placeholder 3"/>
          <p:cNvSpPr>
            <a:spLocks noGrp="1"/>
          </p:cNvSpPr>
          <p:nvPr>
            <p:ph type="body" sz="half" idx="16"/>
          </p:nvPr>
        </p:nvSpPr>
        <p:spPr>
          <a:xfrm>
            <a:off x="2905587" y="2667000"/>
            <a:ext cx="2210671"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6A64EC2-65FB-4DF4-9579-F2ED301A8998}" type="datetimeFigureOut">
              <a:rPr lang="de-CH" smtClean="0"/>
              <a:t>14.04.20</a:t>
            </a:fld>
            <a:endParaRPr lang="de-CH"/>
          </a:p>
        </p:txBody>
      </p:sp>
      <p:sp>
        <p:nvSpPr>
          <p:cNvPr id="4"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1594643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de-DE"/>
              <a:t>Mastertitelformat bearbeiten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de-DE"/>
              <a:t>Bild durch Klicken auf Symbol hinzufügen</a:t>
            </a:r>
            <a:endParaRPr lang="en-US" dirty="0"/>
          </a:p>
        </p:txBody>
      </p:sp>
      <p:sp>
        <p:nvSpPr>
          <p:cNvPr id="22" name="Text Placeholder 3"/>
          <p:cNvSpPr>
            <a:spLocks noGrp="1"/>
          </p:cNvSpPr>
          <p:nvPr>
            <p:ph type="body" sz="half" idx="18"/>
          </p:nvPr>
        </p:nvSpPr>
        <p:spPr>
          <a:xfrm>
            <a:off x="489475" y="4827214"/>
            <a:ext cx="2205612"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de-DE"/>
              <a:t>Bild durch Klicken auf Symbol hinzufügen</a:t>
            </a:r>
            <a:endParaRPr lang="en-US" dirty="0"/>
          </a:p>
        </p:txBody>
      </p:sp>
      <p:sp>
        <p:nvSpPr>
          <p:cNvPr id="23" name="Text Placeholder 3"/>
          <p:cNvSpPr>
            <a:spLocks noGrp="1"/>
          </p:cNvSpPr>
          <p:nvPr>
            <p:ph type="body" sz="half" idx="19"/>
          </p:nvPr>
        </p:nvSpPr>
        <p:spPr>
          <a:xfrm>
            <a:off x="2916777" y="4827213"/>
            <a:ext cx="220137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31" name="Picture Placeholder 2"/>
          <p:cNvSpPr>
            <a:spLocks noGrp="1" noChangeAspect="1"/>
          </p:cNvSpPr>
          <p:nvPr>
            <p:ph type="pic" idx="22"/>
          </p:nvPr>
        </p:nvSpPr>
        <p:spPr>
          <a:xfrm>
            <a:off x="5344917"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de-DE"/>
              <a:t>Bild durch Klicken auf Symbol hinzufügen</a:t>
            </a:r>
            <a:endParaRPr lang="en-US" dirty="0"/>
          </a:p>
        </p:txBody>
      </p:sp>
      <p:sp>
        <p:nvSpPr>
          <p:cNvPr id="24" name="Text Placeholder 3"/>
          <p:cNvSpPr>
            <a:spLocks noGrp="1"/>
          </p:cNvSpPr>
          <p:nvPr>
            <p:ph type="body" sz="half" idx="20"/>
          </p:nvPr>
        </p:nvSpPr>
        <p:spPr>
          <a:xfrm>
            <a:off x="5344825" y="4827211"/>
            <a:ext cx="2202571"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6A64EC2-65FB-4DF4-9579-F2ED301A8998}" type="datetimeFigureOut">
              <a:rPr lang="de-CH" smtClean="0"/>
              <a:t>14.04.20</a:t>
            </a:fld>
            <a:endParaRPr lang="de-CH"/>
          </a:p>
        </p:txBody>
      </p:sp>
      <p:sp>
        <p:nvSpPr>
          <p:cNvPr id="4"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4050800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nchorCtr="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06A64EC2-65FB-4DF4-9579-F2ED301A8998}" type="datetimeFigureOut">
              <a:rPr lang="de-CH" smtClean="0"/>
              <a:t>14.04.20</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21106833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3" y="430216"/>
            <a:ext cx="1314793" cy="5826125"/>
          </a:xfrm>
        </p:spPr>
        <p:txBody>
          <a:bodyPr vert="eaVert" anchor="b" anchorCtr="0"/>
          <a:lstStyle/>
          <a:p>
            <a:r>
              <a:rPr lang="de-DE"/>
              <a:t>Mastertitelformat bearbeiten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06A64EC2-65FB-4DF4-9579-F2ED301A8998}" type="datetimeFigureOut">
              <a:rPr lang="de-CH" smtClean="0"/>
              <a:t>14.04.20</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997968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de-DE"/>
              <a:t>Mastertitelformat bearbeiten</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06A64EC2-65FB-4DF4-9579-F2ED301A8998}" type="datetimeFigureOut">
              <a:rPr lang="de-CH" smtClean="0"/>
              <a:t>14.04.20</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2971520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06A64EC2-65FB-4DF4-9579-F2ED301A8998}" type="datetimeFigureOut">
              <a:rPr lang="de-CH" smtClean="0"/>
              <a:t>14.04.20</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3813800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06A64EC2-65FB-4DF4-9579-F2ED301A8998}" type="datetimeFigureOut">
              <a:rPr lang="de-CH" smtClean="0"/>
              <a:t>14.04.20</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42301598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06A64EC2-65FB-4DF4-9579-F2ED301A8998}" type="datetimeFigureOut">
              <a:rPr lang="de-CH" smtClean="0"/>
              <a:t>14.04.20</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3413498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06A64EC2-65FB-4DF4-9579-F2ED301A8998}" type="datetimeFigureOut">
              <a:rPr lang="de-CH" smtClean="0"/>
              <a:t>14.04.20</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21771609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06A64EC2-65FB-4DF4-9579-F2ED301A8998}" type="datetimeFigureOut">
              <a:rPr lang="de-CH" smtClean="0"/>
              <a:t>14.04.20</a:t>
            </a:fld>
            <a:endParaRPr lang="de-CH"/>
          </a:p>
        </p:txBody>
      </p:sp>
      <p:sp>
        <p:nvSpPr>
          <p:cNvPr id="8" name="Footer Placeholder 7"/>
          <p:cNvSpPr>
            <a:spLocks noGrp="1"/>
          </p:cNvSpPr>
          <p:nvPr>
            <p:ph type="ftr" sz="quarter" idx="11"/>
          </p:nvPr>
        </p:nvSpPr>
        <p:spPr/>
        <p:txBody>
          <a:bodyPr/>
          <a:lstStyle/>
          <a:p>
            <a:endParaRPr lang="de-CH"/>
          </a:p>
        </p:txBody>
      </p:sp>
      <p:sp>
        <p:nvSpPr>
          <p:cNvPr id="9" name="Slide Number Placeholder 8"/>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2080665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7" name="Date Placeholder 2"/>
          <p:cNvSpPr>
            <a:spLocks noGrp="1"/>
          </p:cNvSpPr>
          <p:nvPr>
            <p:ph type="dt" sz="half" idx="10"/>
          </p:nvPr>
        </p:nvSpPr>
        <p:spPr/>
        <p:txBody>
          <a:bodyPr/>
          <a:lstStyle/>
          <a:p>
            <a:fld id="{06A64EC2-65FB-4DF4-9579-F2ED301A8998}" type="datetimeFigureOut">
              <a:rPr lang="de-CH" smtClean="0"/>
              <a:t>14.04.20</a:t>
            </a:fld>
            <a:endParaRPr lang="de-CH"/>
          </a:p>
        </p:txBody>
      </p:sp>
      <p:sp>
        <p:nvSpPr>
          <p:cNvPr id="5" name="Footer Placeholder 3"/>
          <p:cNvSpPr>
            <a:spLocks noGrp="1"/>
          </p:cNvSpPr>
          <p:nvPr>
            <p:ph type="ftr" sz="quarter" idx="11"/>
          </p:nvPr>
        </p:nvSpPr>
        <p:spPr/>
        <p:txBody>
          <a:bodyPr/>
          <a:lstStyle/>
          <a:p>
            <a:endParaRPr lang="de-CH"/>
          </a:p>
        </p:txBody>
      </p:sp>
      <p:sp>
        <p:nvSpPr>
          <p:cNvPr id="6" name="Slide Number Placeholder 4"/>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267422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6A64EC2-65FB-4DF4-9579-F2ED301A8998}" type="datetimeFigureOut">
              <a:rPr lang="de-CH" smtClean="0"/>
              <a:t>14.04.20</a:t>
            </a:fld>
            <a:endParaRPr lang="de-CH"/>
          </a:p>
        </p:txBody>
      </p:sp>
      <p:sp>
        <p:nvSpPr>
          <p:cNvPr id="5" name="Footer Placeholder 2"/>
          <p:cNvSpPr>
            <a:spLocks noGrp="1"/>
          </p:cNvSpPr>
          <p:nvPr>
            <p:ph type="ftr" sz="quarter" idx="11"/>
          </p:nvPr>
        </p:nvSpPr>
        <p:spPr/>
        <p:txBody>
          <a:bodyPr/>
          <a:lstStyle/>
          <a:p>
            <a:endParaRPr lang="de-CH"/>
          </a:p>
        </p:txBody>
      </p:sp>
      <p:sp>
        <p:nvSpPr>
          <p:cNvPr id="6" name="Slide Number Placeholder 3"/>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1180273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de-DE"/>
              <a:t>Mastertitelformat bearbeiten</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7" name="Date Placeholder 4"/>
          <p:cNvSpPr>
            <a:spLocks noGrp="1"/>
          </p:cNvSpPr>
          <p:nvPr>
            <p:ph type="dt" sz="half" idx="10"/>
          </p:nvPr>
        </p:nvSpPr>
        <p:spPr/>
        <p:txBody>
          <a:bodyPr/>
          <a:lstStyle/>
          <a:p>
            <a:fld id="{06A64EC2-65FB-4DF4-9579-F2ED301A8998}" type="datetimeFigureOut">
              <a:rPr lang="de-CH" smtClean="0"/>
              <a:t>14.04.20</a:t>
            </a:fld>
            <a:endParaRPr lang="de-CH"/>
          </a:p>
        </p:txBody>
      </p:sp>
      <p:sp>
        <p:nvSpPr>
          <p:cNvPr id="5" name="Footer Placeholder 5"/>
          <p:cNvSpPr>
            <a:spLocks noGrp="1"/>
          </p:cNvSpPr>
          <p:nvPr>
            <p:ph type="ftr" sz="quarter" idx="11"/>
          </p:nvPr>
        </p:nvSpPr>
        <p:spPr/>
        <p:txBody>
          <a:bodyPr/>
          <a:lstStyle/>
          <a:p>
            <a:endParaRPr lang="de-CH"/>
          </a:p>
        </p:txBody>
      </p:sp>
      <p:sp>
        <p:nvSpPr>
          <p:cNvPr id="6" name="Slide Number Placeholder 6"/>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16100002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de-DE"/>
              <a:t>Mastertitelformat bearbeiten</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06A64EC2-65FB-4DF4-9579-F2ED301A8998}" type="datetimeFigureOut">
              <a:rPr lang="de-CH" smtClean="0"/>
              <a:t>14.04.20</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15738843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06A64EC2-65FB-4DF4-9579-F2ED301A8998}" type="datetimeFigureOut">
              <a:rPr lang="de-CH" smtClean="0"/>
              <a:t>14.04.20</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20165221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de-DE"/>
              <a:t>Mastertitelformat bearbeiten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4" name="Date Placeholder 3"/>
          <p:cNvSpPr>
            <a:spLocks noGrp="1"/>
          </p:cNvSpPr>
          <p:nvPr>
            <p:ph type="dt" sz="half" idx="10"/>
          </p:nvPr>
        </p:nvSpPr>
        <p:spPr/>
        <p:txBody>
          <a:bodyPr/>
          <a:lstStyle/>
          <a:p>
            <a:fld id="{06A64EC2-65FB-4DF4-9579-F2ED301A8998}" type="datetimeFigureOut">
              <a:rPr lang="de-CH" smtClean="0"/>
              <a:t>14.04.20</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20062563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de-DE"/>
              <a:t>Mastertitelformat bearbeiten</a:t>
            </a:r>
            <a:endParaRPr lang="en-US" dirty="0"/>
          </a:p>
        </p:txBody>
      </p:sp>
      <p:sp>
        <p:nvSpPr>
          <p:cNvPr id="14" name="Text Placeholder 3"/>
          <p:cNvSpPr>
            <a:spLocks noGrp="1"/>
          </p:cNvSpPr>
          <p:nvPr>
            <p:ph type="body" sz="half" idx="13"/>
          </p:nvPr>
        </p:nvSpPr>
        <p:spPr>
          <a:xfrm>
            <a:off x="1448177" y="3771174"/>
            <a:ext cx="5540814"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4" name="Date Placeholder 3"/>
          <p:cNvSpPr>
            <a:spLocks noGrp="1"/>
          </p:cNvSpPr>
          <p:nvPr>
            <p:ph type="dt" sz="half" idx="10"/>
          </p:nvPr>
        </p:nvSpPr>
        <p:spPr/>
        <p:txBody>
          <a:bodyPr/>
          <a:lstStyle/>
          <a:p>
            <a:fld id="{06A64EC2-65FB-4DF4-9579-F2ED301A8998}" type="datetimeFigureOut">
              <a:rPr lang="de-CH" smtClean="0"/>
              <a:t>14.04.20</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0EE53B-8FD5-461C-B636-FCA0B77983A0}" type="slidenum">
              <a:rPr lang="de-CH" smtClean="0"/>
              <a:t>‹Nr.›</a:t>
            </a:fld>
            <a:endParaRPr lang="de-CH"/>
          </a:p>
        </p:txBody>
      </p:sp>
      <p:sp>
        <p:nvSpPr>
          <p:cNvPr id="11" name="TextBox 10"/>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769460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66444" y="2861736"/>
            <a:ext cx="6620967" cy="1915647"/>
          </a:xfrm>
        </p:spPr>
        <p:txBody>
          <a:bodyPr anchor="b"/>
          <a:lstStyle>
            <a:lvl1pPr algn="l">
              <a:defRPr sz="3000" b="0" cap="none"/>
            </a:lvl1pPr>
          </a:lstStyle>
          <a:p>
            <a:r>
              <a:rPr lang="de-DE"/>
              <a:t>Mastertitelformat bearbeiten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1500" cap="all">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06A64EC2-65FB-4DF4-9579-F2ED301A8998}" type="datetimeFigureOut">
              <a:rPr lang="de-CH" smtClean="0"/>
              <a:t>14.04.20</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16564277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06A64EC2-65FB-4DF4-9579-F2ED301A8998}" type="datetimeFigureOut">
              <a:rPr lang="de-CH" smtClean="0"/>
              <a:t>14.04.20</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8499416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a:t>Mastertitelformat bearbeiten</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6A64EC2-65FB-4DF4-9579-F2ED301A8998}" type="datetimeFigureOut">
              <a:rPr lang="de-CH" smtClean="0"/>
              <a:t>14.04.20</a:t>
            </a:fld>
            <a:endParaRPr lang="de-CH"/>
          </a:p>
        </p:txBody>
      </p:sp>
      <p:sp>
        <p:nvSpPr>
          <p:cNvPr id="4"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16123827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a:t>Mastertitelformat bearbeiten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6A64EC2-65FB-4DF4-9579-F2ED301A8998}" type="datetimeFigureOut">
              <a:rPr lang="de-CH" smtClean="0"/>
              <a:t>14.04.20</a:t>
            </a:fld>
            <a:endParaRPr lang="de-CH"/>
          </a:p>
        </p:txBody>
      </p:sp>
      <p:sp>
        <p:nvSpPr>
          <p:cNvPr id="4"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1356760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nchorCtr="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06A64EC2-65FB-4DF4-9579-F2ED301A8998}" type="datetimeFigureOut">
              <a:rPr lang="de-CH" smtClean="0"/>
              <a:t>14.04.20</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1484138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de-DE"/>
              <a:t>Mastertitelformat bearbeiten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06A64EC2-65FB-4DF4-9579-F2ED301A8998}" type="datetimeFigureOut">
              <a:rPr lang="de-CH" smtClean="0"/>
              <a:t>14.04.20</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3298988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27701" y="2060577"/>
            <a:ext cx="3298113" cy="419576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241976" y="2056093"/>
            <a:ext cx="3298115" cy="4200245"/>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06A64EC2-65FB-4DF4-9579-F2ED301A8998}" type="datetimeFigureOut">
              <a:rPr lang="de-CH" smtClean="0"/>
              <a:t>14.04.20</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1188058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827701" y="1905000"/>
            <a:ext cx="3298112"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Content Placeholder 3"/>
          <p:cNvSpPr>
            <a:spLocks noGrp="1"/>
          </p:cNvSpPr>
          <p:nvPr>
            <p:ph sz="half" idx="2"/>
          </p:nvPr>
        </p:nvSpPr>
        <p:spPr>
          <a:xfrm>
            <a:off x="827701" y="2514600"/>
            <a:ext cx="3298113"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241977" y="1905000"/>
            <a:ext cx="3298113"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Content Placeholder 5"/>
          <p:cNvSpPr>
            <a:spLocks noGrp="1"/>
          </p:cNvSpPr>
          <p:nvPr>
            <p:ph sz="quarter" idx="4"/>
          </p:nvPr>
        </p:nvSpPr>
        <p:spPr>
          <a:xfrm>
            <a:off x="4241977" y="2514600"/>
            <a:ext cx="3298113"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06A64EC2-65FB-4DF4-9579-F2ED301A8998}" type="datetimeFigureOut">
              <a:rPr lang="de-CH" smtClean="0"/>
              <a:t>14.04.20</a:t>
            </a:fld>
            <a:endParaRPr lang="de-CH"/>
          </a:p>
        </p:txBody>
      </p:sp>
      <p:sp>
        <p:nvSpPr>
          <p:cNvPr id="8" name="Footer Placeholder 7"/>
          <p:cNvSpPr>
            <a:spLocks noGrp="1"/>
          </p:cNvSpPr>
          <p:nvPr>
            <p:ph type="ftr" sz="quarter" idx="11"/>
          </p:nvPr>
        </p:nvSpPr>
        <p:spPr/>
        <p:txBody>
          <a:bodyPr/>
          <a:lstStyle/>
          <a:p>
            <a:endParaRPr lang="de-CH"/>
          </a:p>
        </p:txBody>
      </p:sp>
      <p:sp>
        <p:nvSpPr>
          <p:cNvPr id="9" name="Slide Number Placeholder 8"/>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3075234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7" name="Date Placeholder 2"/>
          <p:cNvSpPr>
            <a:spLocks noGrp="1"/>
          </p:cNvSpPr>
          <p:nvPr>
            <p:ph type="dt" sz="half" idx="10"/>
          </p:nvPr>
        </p:nvSpPr>
        <p:spPr/>
        <p:txBody>
          <a:bodyPr/>
          <a:lstStyle/>
          <a:p>
            <a:fld id="{06A64EC2-65FB-4DF4-9579-F2ED301A8998}" type="datetimeFigureOut">
              <a:rPr lang="de-CH" smtClean="0"/>
              <a:t>14.04.20</a:t>
            </a:fld>
            <a:endParaRPr lang="de-CH"/>
          </a:p>
        </p:txBody>
      </p:sp>
      <p:sp>
        <p:nvSpPr>
          <p:cNvPr id="5" name="Footer Placeholder 3"/>
          <p:cNvSpPr>
            <a:spLocks noGrp="1"/>
          </p:cNvSpPr>
          <p:nvPr>
            <p:ph type="ftr" sz="quarter" idx="11"/>
          </p:nvPr>
        </p:nvSpPr>
        <p:spPr/>
        <p:txBody>
          <a:bodyPr/>
          <a:lstStyle/>
          <a:p>
            <a:endParaRPr lang="de-CH"/>
          </a:p>
        </p:txBody>
      </p:sp>
      <p:sp>
        <p:nvSpPr>
          <p:cNvPr id="6" name="Slide Number Placeholder 4"/>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2378904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6A64EC2-65FB-4DF4-9579-F2ED301A8998}" type="datetimeFigureOut">
              <a:rPr lang="de-CH" smtClean="0"/>
              <a:t>14.04.20</a:t>
            </a:fld>
            <a:endParaRPr lang="de-CH"/>
          </a:p>
        </p:txBody>
      </p:sp>
      <p:sp>
        <p:nvSpPr>
          <p:cNvPr id="5" name="Footer Placeholder 2"/>
          <p:cNvSpPr>
            <a:spLocks noGrp="1"/>
          </p:cNvSpPr>
          <p:nvPr>
            <p:ph type="ftr" sz="quarter" idx="11"/>
          </p:nvPr>
        </p:nvSpPr>
        <p:spPr/>
        <p:txBody>
          <a:bodyPr/>
          <a:lstStyle/>
          <a:p>
            <a:endParaRPr lang="de-CH"/>
          </a:p>
        </p:txBody>
      </p:sp>
      <p:sp>
        <p:nvSpPr>
          <p:cNvPr id="6" name="Slide Number Placeholder 3"/>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2645192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2551462" cy="1447800"/>
          </a:xfrm>
        </p:spPr>
        <p:txBody>
          <a:bodyPr anchor="b"/>
          <a:lstStyle>
            <a:lvl1pPr algn="l">
              <a:defRPr sz="1800" b="0"/>
            </a:lvl1pPr>
          </a:lstStyle>
          <a:p>
            <a:r>
              <a:rPr lang="de-DE"/>
              <a:t>Mastertitelformat bearbeiten</a:t>
            </a:r>
            <a:endParaRPr lang="en-US" dirty="0"/>
          </a:p>
        </p:txBody>
      </p:sp>
      <p:sp>
        <p:nvSpPr>
          <p:cNvPr id="3" name="Content Placeholder 2"/>
          <p:cNvSpPr>
            <a:spLocks noGrp="1"/>
          </p:cNvSpPr>
          <p:nvPr>
            <p:ph idx="1"/>
          </p:nvPr>
        </p:nvSpPr>
        <p:spPr>
          <a:xfrm>
            <a:off x="3589398" y="1447800"/>
            <a:ext cx="3898013" cy="4572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66442" y="3129283"/>
            <a:ext cx="2551462" cy="28955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sp>
        <p:nvSpPr>
          <p:cNvPr id="7" name="Date Placeholder 4"/>
          <p:cNvSpPr>
            <a:spLocks noGrp="1"/>
          </p:cNvSpPr>
          <p:nvPr>
            <p:ph type="dt" sz="half" idx="10"/>
          </p:nvPr>
        </p:nvSpPr>
        <p:spPr/>
        <p:txBody>
          <a:bodyPr/>
          <a:lstStyle/>
          <a:p>
            <a:fld id="{06A64EC2-65FB-4DF4-9579-F2ED301A8998}" type="datetimeFigureOut">
              <a:rPr lang="de-CH" smtClean="0"/>
              <a:t>14.04.20</a:t>
            </a:fld>
            <a:endParaRPr lang="de-CH"/>
          </a:p>
        </p:txBody>
      </p:sp>
      <p:sp>
        <p:nvSpPr>
          <p:cNvPr id="5" name="Footer Placeholder 5"/>
          <p:cNvSpPr>
            <a:spLocks noGrp="1"/>
          </p:cNvSpPr>
          <p:nvPr>
            <p:ph type="ftr" sz="quarter" idx="11"/>
          </p:nvPr>
        </p:nvSpPr>
        <p:spPr/>
        <p:txBody>
          <a:bodyPr/>
          <a:lstStyle/>
          <a:p>
            <a:endParaRPr lang="de-CH"/>
          </a:p>
        </p:txBody>
      </p:sp>
      <p:sp>
        <p:nvSpPr>
          <p:cNvPr id="6" name="Slide Number Placeholder 6"/>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296314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2700" b="0"/>
            </a:lvl1pPr>
          </a:lstStyle>
          <a:p>
            <a:r>
              <a:rPr lang="de-DE"/>
              <a:t>Mastertitelformat bearbeiten</a:t>
            </a:r>
            <a:endParaRPr lang="en-US" dirty="0"/>
          </a:p>
        </p:txBody>
      </p:sp>
      <p:sp>
        <p:nvSpPr>
          <p:cNvPr id="3" name="Picture Placeholder 2"/>
          <p:cNvSpPr>
            <a:spLocks noGrp="1" noChangeAspect="1"/>
          </p:cNvSpPr>
          <p:nvPr>
            <p:ph type="pic" idx="1"/>
          </p:nvPr>
        </p:nvSpPr>
        <p:spPr>
          <a:xfrm>
            <a:off x="5213518"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de-DE"/>
              <a:t>Bild durch Klicken auf Symbol hinzufügen</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sp>
        <p:nvSpPr>
          <p:cNvPr id="5" name="Date Placeholder 4"/>
          <p:cNvSpPr>
            <a:spLocks noGrp="1"/>
          </p:cNvSpPr>
          <p:nvPr>
            <p:ph type="dt" sz="half" idx="10"/>
          </p:nvPr>
        </p:nvSpPr>
        <p:spPr/>
        <p:txBody>
          <a:bodyPr/>
          <a:lstStyle/>
          <a:p>
            <a:fld id="{06A64EC2-65FB-4DF4-9579-F2ED301A8998}" type="datetimeFigureOut">
              <a:rPr lang="de-CH" smtClean="0"/>
              <a:t>14.04.20</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13107861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2" Type="http://schemas.openxmlformats.org/officeDocument/2006/relationships/slideLayout" Target="../slideLayouts/slideLayout29.xml"/><Relationship Id="rId13" Type="http://schemas.openxmlformats.org/officeDocument/2006/relationships/slideLayout" Target="../slideLayouts/slideLayout30.xml"/><Relationship Id="rId14" Type="http://schemas.openxmlformats.org/officeDocument/2006/relationships/slideLayout" Target="../slideLayouts/slideLayout31.xml"/><Relationship Id="rId15" Type="http://schemas.openxmlformats.org/officeDocument/2006/relationships/slideLayout" Target="../slideLayouts/slideLayout32.xml"/><Relationship Id="rId16" Type="http://schemas.openxmlformats.org/officeDocument/2006/relationships/slideLayout" Target="../slideLayouts/slideLayout33.xml"/><Relationship Id="rId17" Type="http://schemas.openxmlformats.org/officeDocument/2006/relationships/slideLayout" Target="../slideLayouts/slideLayout34.xml"/><Relationship Id="rId18" Type="http://schemas.openxmlformats.org/officeDocument/2006/relationships/theme" Target="../theme/theme2.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de-DE"/>
              <a:t>Mastertitelformat bearbeiten</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rot="5400000">
            <a:off x="7494990" y="1828771"/>
            <a:ext cx="990599" cy="22865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06A64EC2-65FB-4DF4-9579-F2ED301A8998}" type="datetimeFigureOut">
              <a:rPr lang="de-CH" smtClean="0"/>
              <a:t>14.04.20</a:t>
            </a:fld>
            <a:endParaRPr lang="de-CH"/>
          </a:p>
        </p:txBody>
      </p:sp>
      <p:sp>
        <p:nvSpPr>
          <p:cNvPr id="5" name="Footer Placeholder 4"/>
          <p:cNvSpPr>
            <a:spLocks noGrp="1"/>
          </p:cNvSpPr>
          <p:nvPr>
            <p:ph type="ftr" sz="quarter" idx="3"/>
          </p:nvPr>
        </p:nvSpPr>
        <p:spPr>
          <a:xfrm rot="5400000">
            <a:off x="6233336" y="3263371"/>
            <a:ext cx="3859795" cy="228660"/>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de-CH"/>
          </a:p>
        </p:txBody>
      </p:sp>
      <p:sp>
        <p:nvSpPr>
          <p:cNvPr id="6" name="Slide Number Placeholder 5"/>
          <p:cNvSpPr>
            <a:spLocks noGrp="1"/>
          </p:cNvSpPr>
          <p:nvPr>
            <p:ph type="sldNum" sz="quarter" idx="4"/>
          </p:nvPr>
        </p:nvSpPr>
        <p:spPr>
          <a:xfrm>
            <a:off x="7766432" y="295738"/>
            <a:ext cx="628813" cy="767687"/>
          </a:xfrm>
          <a:prstGeom prst="rect">
            <a:avLst/>
          </a:prstGeom>
        </p:spPr>
        <p:txBody>
          <a:bodyPr vert="horz" lIns="91440" tIns="45720" rIns="91440" bIns="45720" rtlCol="0" anchor="b"/>
          <a:lstStyle>
            <a:lvl1pPr algn="ctr">
              <a:defRPr sz="2101" b="0" i="0">
                <a:solidFill>
                  <a:schemeClr val="tx1">
                    <a:tint val="75000"/>
                  </a:schemeClr>
                </a:solidFill>
              </a:defRPr>
            </a:lvl1pPr>
          </a:lstStyle>
          <a:p>
            <a:fld id="{AE0EE53B-8FD5-461C-B636-FCA0B77983A0}" type="slidenum">
              <a:rPr lang="de-CH" smtClean="0"/>
              <a:t>‹Nr.›</a:t>
            </a:fld>
            <a:endParaRPr lang="de-CH"/>
          </a:p>
        </p:txBody>
      </p:sp>
    </p:spTree>
    <p:extLst>
      <p:ext uri="{BB962C8B-B14F-4D97-AF65-F5344CB8AC3E}">
        <p14:creationId xmlns:p14="http://schemas.microsoft.com/office/powerpoint/2010/main" val="159450766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de-DE"/>
              <a:t>Mastertitelformat bearbeiten</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6A64EC2-65FB-4DF4-9579-F2ED301A8998}" type="datetimeFigureOut">
              <a:rPr lang="de-CH" smtClean="0"/>
              <a:t>14.04.20</a:t>
            </a:fld>
            <a:endParaRPr lang="de-CH"/>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de-CH"/>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AE0EE53B-8FD5-461C-B636-FCA0B77983A0}" type="slidenum">
              <a:rPr lang="de-CH" smtClean="0"/>
              <a:t>‹Nr.›</a:t>
            </a:fld>
            <a:endParaRPr lang="de-CH"/>
          </a:p>
        </p:txBody>
      </p:sp>
    </p:spTree>
    <p:extLst>
      <p:ext uri="{BB962C8B-B14F-4D97-AF65-F5344CB8AC3E}">
        <p14:creationId xmlns:p14="http://schemas.microsoft.com/office/powerpoint/2010/main" val="3485210265"/>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4" Type="http://schemas.openxmlformats.org/officeDocument/2006/relationships/image" Target="../media/image13.jpg"/><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5.png"/><Relationship Id="rId5" Type="http://schemas.openxmlformats.org/officeDocument/2006/relationships/image" Target="../media/image8.svg"/><Relationship Id="rId1" Type="http://schemas.openxmlformats.org/officeDocument/2006/relationships/slideLayout" Target="../slideLayouts/slideLayout1.xml"/><Relationship Id="rId2" Type="http://schemas.openxmlformats.org/officeDocument/2006/relationships/customXml" Target="../ink/ink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info@friedens-stationen.ch" TargetMode="External"/></Relationships>
</file>

<file path=ppt/slides/_rels/slide2.xml.rels><?xml version="1.0" encoding="UTF-8" standalone="yes"?>
<Relationships xmlns="http://schemas.openxmlformats.org/package/2006/relationships"><Relationship Id="rId11" Type="http://schemas.openxmlformats.org/officeDocument/2006/relationships/image" Target="../media/image12.svg"/><Relationship Id="rId12" Type="http://schemas.openxmlformats.org/officeDocument/2006/relationships/customXml" Target="../ink/ink1.xml"/><Relationship Id="rId13" Type="http://schemas.openxmlformats.org/officeDocument/2006/relationships/image" Target="../media/image8.png"/><Relationship Id="rId1" Type="http://schemas.openxmlformats.org/officeDocument/2006/relationships/slideLayout" Target="../slideLayouts/slideLayout18.xml"/><Relationship Id="rId2" Type="http://schemas.openxmlformats.org/officeDocument/2006/relationships/image" Target="../media/image3.png"/><Relationship Id="rId3" Type="http://schemas.openxmlformats.org/officeDocument/2006/relationships/image" Target="../media/image4.svg"/><Relationship Id="rId4" Type="http://schemas.openxmlformats.org/officeDocument/2006/relationships/image" Target="../media/image4.png"/><Relationship Id="rId5" Type="http://schemas.openxmlformats.org/officeDocument/2006/relationships/image" Target="../media/image6.svg"/><Relationship Id="rId6" Type="http://schemas.openxmlformats.org/officeDocument/2006/relationships/image" Target="../media/image5.png"/><Relationship Id="rId7" Type="http://schemas.openxmlformats.org/officeDocument/2006/relationships/image" Target="../media/image8.svg"/><Relationship Id="rId8" Type="http://schemas.openxmlformats.org/officeDocument/2006/relationships/image" Target="../media/image6.png"/><Relationship Id="rId9" Type="http://schemas.openxmlformats.org/officeDocument/2006/relationships/image" Target="../media/image10.svg"/><Relationship Id="rId10"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2.svg"/><Relationship Id="rId1" Type="http://schemas.openxmlformats.org/officeDocument/2006/relationships/slideLayout" Target="../slideLayouts/slideLayout1.xml"/><Relationship Id="rId2"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4" Type="http://schemas.openxmlformats.org/officeDocument/2006/relationships/image" Target="../media/image10.jpg"/><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4" Type="http://schemas.openxmlformats.org/officeDocument/2006/relationships/customXml" Target="../ink/ink2.xml"/><Relationship Id="rId10" Type="http://schemas.openxmlformats.org/officeDocument/2006/relationships/image" Target="../media/image18.png"/><Relationship Id="rId11" Type="http://schemas.openxmlformats.org/officeDocument/2006/relationships/customXml" Target="../ink/ink3.xml"/><Relationship Id="rId12"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3.png"/><Relationship Id="rId5" Type="http://schemas.openxmlformats.org/officeDocument/2006/relationships/image" Target="../media/image4.svg"/><Relationship Id="rId1" Type="http://schemas.openxmlformats.org/officeDocument/2006/relationships/slideLayout" Target="../slideLayouts/slideLayout1.xml"/><Relationship Id="rId2" Type="http://schemas.openxmlformats.org/officeDocument/2006/relationships/customXml" Target="../ink/ink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customXml" Target="../ink/ink6.xml"/><Relationship Id="rId5"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customXml" Target="../ink/ink5.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4" Type="http://schemas.openxmlformats.org/officeDocument/2006/relationships/customXml" Target="../ink/ink7.xml"/><Relationship Id="rId10" Type="http://schemas.openxmlformats.org/officeDocument/2006/relationships/image" Target="../media/image12.JPG"/><Relationship Id="rId8" Type="http://schemas.openxmlformats.org/officeDocument/2006/relationships/image" Target="../media/image32.png"/><Relationship Id="rId9" Type="http://schemas.openxmlformats.org/officeDocument/2006/relationships/image" Target="../media/image11.jpg"/><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4" Type="http://schemas.openxmlformats.org/officeDocument/2006/relationships/customXml" Target="../ink/ink8.xml"/><Relationship Id="rId5" Type="http://schemas.openxmlformats.org/officeDocument/2006/relationships/image" Target="../media/image19.png"/><Relationship Id="rId6" Type="http://schemas.openxmlformats.org/officeDocument/2006/relationships/customXml" Target="../ink/ink9.xml"/><Relationship Id="rId7"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tertitel 9">
            <a:extLst>
              <a:ext uri="{FF2B5EF4-FFF2-40B4-BE49-F238E27FC236}">
                <a16:creationId xmlns:a16="http://schemas.microsoft.com/office/drawing/2014/main" xmlns="" id="{92CDCB72-07A2-4E87-97FA-EA4E165418DB}"/>
              </a:ext>
            </a:extLst>
          </p:cNvPr>
          <p:cNvSpPr>
            <a:spLocks noGrp="1"/>
          </p:cNvSpPr>
          <p:nvPr>
            <p:ph type="subTitle" idx="1"/>
          </p:nvPr>
        </p:nvSpPr>
        <p:spPr>
          <a:xfrm>
            <a:off x="0" y="4665727"/>
            <a:ext cx="9144000" cy="483956"/>
          </a:xfrm>
          <a:solidFill>
            <a:schemeClr val="tx1">
              <a:lumMod val="50000"/>
            </a:schemeClr>
          </a:solidFill>
        </p:spPr>
        <p:txBody>
          <a:bodyPr>
            <a:noAutofit/>
          </a:bodyPr>
          <a:lstStyle/>
          <a:p>
            <a:r>
              <a:rPr lang="de-CH" sz="2700" dirty="0">
                <a:solidFill>
                  <a:schemeClr val="tx1"/>
                </a:solidFill>
                <a:latin typeface="Gill Sans Nova Light" panose="020B0302020104020203" pitchFamily="34" charset="0"/>
              </a:rPr>
              <a:t>  Wege zur Humanität</a:t>
            </a:r>
          </a:p>
        </p:txBody>
      </p:sp>
      <p:pic>
        <p:nvPicPr>
          <p:cNvPr id="14" name="Grafik 13" descr="Ein Bild, das Hemd enthält.&#10;&#10;Automatisch generierte Beschreibung">
            <a:extLst>
              <a:ext uri="{FF2B5EF4-FFF2-40B4-BE49-F238E27FC236}">
                <a16:creationId xmlns:a16="http://schemas.microsoft.com/office/drawing/2014/main" xmlns="" id="{FA67B68F-AE72-5343-9147-648AC6494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07461">
            <a:off x="2843784" y="1259618"/>
            <a:ext cx="4828032" cy="26289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feld 14">
            <a:extLst>
              <a:ext uri="{FF2B5EF4-FFF2-40B4-BE49-F238E27FC236}">
                <a16:creationId xmlns:a16="http://schemas.microsoft.com/office/drawing/2014/main" xmlns="" id="{6D4A68D9-4C03-AF49-8FCF-ADE156C4CFE0}"/>
              </a:ext>
            </a:extLst>
          </p:cNvPr>
          <p:cNvSpPr txBox="1"/>
          <p:nvPr/>
        </p:nvSpPr>
        <p:spPr>
          <a:xfrm>
            <a:off x="201168" y="5149683"/>
            <a:ext cx="4864608" cy="1200329"/>
          </a:xfrm>
          <a:prstGeom prst="rect">
            <a:avLst/>
          </a:prstGeom>
          <a:noFill/>
        </p:spPr>
        <p:txBody>
          <a:bodyPr wrap="square" rtlCol="0">
            <a:spAutoFit/>
          </a:bodyPr>
          <a:lstStyle/>
          <a:p>
            <a:r>
              <a:rPr lang="de-CH" dirty="0">
                <a:latin typeface="Gill Sans Nova Light" panose="020B0302020104020203" pitchFamily="34" charset="0"/>
              </a:rPr>
              <a:t>Ein interaktiver Begleiter zu den Friedens-Stationen im Appenzeller Vorderland</a:t>
            </a:r>
          </a:p>
          <a:p>
            <a:endParaRPr lang="de-CH" dirty="0">
              <a:latin typeface="Gill Sans Nova Light" panose="020B0302020104020203" pitchFamily="34" charset="0"/>
            </a:endParaRPr>
          </a:p>
          <a:p>
            <a:r>
              <a:rPr lang="de-CH" dirty="0">
                <a:latin typeface="Gill Sans Nova Light" panose="020B0302020104020203" pitchFamily="34" charset="0"/>
              </a:rPr>
              <a:t>Geeignet für Schulklassen der Oberstufe</a:t>
            </a:r>
          </a:p>
        </p:txBody>
      </p:sp>
    </p:spTree>
    <p:extLst>
      <p:ext uri="{BB962C8B-B14F-4D97-AF65-F5344CB8AC3E}">
        <p14:creationId xmlns:p14="http://schemas.microsoft.com/office/powerpoint/2010/main" val="597284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xmlns="" id="{CD26852F-76F1-439B-B962-1FC6043B0742}"/>
              </a:ext>
            </a:extLst>
          </p:cNvPr>
          <p:cNvSpPr txBox="1">
            <a:spLocks/>
          </p:cNvSpPr>
          <p:nvPr/>
        </p:nvSpPr>
        <p:spPr>
          <a:xfrm>
            <a:off x="163572" y="857250"/>
            <a:ext cx="2887228" cy="1111228"/>
          </a:xfrm>
          <a:prstGeom prst="rect">
            <a:avLst/>
          </a:prstGeom>
          <a:effectLst/>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CH" sz="4500" dirty="0">
                <a:latin typeface="Gill Sans Nova" panose="020B0602020104020203" pitchFamily="34" charset="0"/>
              </a:rPr>
              <a:t>FRAGEN</a:t>
            </a:r>
            <a:endParaRPr lang="de-CH" sz="4500" dirty="0"/>
          </a:p>
        </p:txBody>
      </p:sp>
      <p:sp>
        <p:nvSpPr>
          <p:cNvPr id="20" name="Rechteck 19">
            <a:extLst>
              <a:ext uri="{FF2B5EF4-FFF2-40B4-BE49-F238E27FC236}">
                <a16:creationId xmlns:a16="http://schemas.microsoft.com/office/drawing/2014/main" xmlns="" id="{3FE48FDE-8844-450B-A998-0F6AD85B3A3C}"/>
              </a:ext>
            </a:extLst>
          </p:cNvPr>
          <p:cNvSpPr/>
          <p:nvPr/>
        </p:nvSpPr>
        <p:spPr>
          <a:xfrm>
            <a:off x="163573" y="1968478"/>
            <a:ext cx="2777198" cy="3416320"/>
          </a:xfrm>
          <a:prstGeom prst="rect">
            <a:avLst/>
          </a:prstGeom>
        </p:spPr>
        <p:txBody>
          <a:bodyPr wrap="square">
            <a:spAutoFit/>
          </a:bodyPr>
          <a:lstStyle/>
          <a:p>
            <a:r>
              <a:rPr lang="de-CH" dirty="0">
                <a:latin typeface="Gill Sans Nova Light" panose="020B0302020104020203" pitchFamily="34" charset="0"/>
              </a:rPr>
              <a:t>Die Fotos zeigen eine Schulklasse aus Berlin, die aus Kindern aus unzähligen Nationen besteht.</a:t>
            </a:r>
          </a:p>
          <a:p>
            <a:endParaRPr lang="de-CH" dirty="0">
              <a:latin typeface="Gill Sans Nova Light" panose="020B0302020104020203" pitchFamily="34" charset="0"/>
            </a:endParaRPr>
          </a:p>
          <a:p>
            <a:r>
              <a:rPr lang="de-CH" dirty="0">
                <a:latin typeface="Gill Sans Nova Light" panose="020B0302020104020203" pitchFamily="34" charset="0"/>
              </a:rPr>
              <a:t>In ihrer Schule gibt es ‘Friedensstifter’, die bei Konflikten eingreifen.</a:t>
            </a:r>
          </a:p>
          <a:p>
            <a:endParaRPr lang="de-CH" i="1" dirty="0">
              <a:latin typeface="Gill Sans Nova Light" panose="020B0302020104020203" pitchFamily="34" charset="0"/>
            </a:endParaRPr>
          </a:p>
          <a:p>
            <a:r>
              <a:rPr lang="de-CH" dirty="0">
                <a:latin typeface="Gill Sans Nova Light" panose="020B0302020104020203" pitchFamily="34" charset="0"/>
              </a:rPr>
              <a:t>Mit einem Beispiel aus ihrer Arbeit zeigen sie auf, wie so ein Konflikt bearbeitet wird.</a:t>
            </a:r>
          </a:p>
        </p:txBody>
      </p:sp>
      <p:pic>
        <p:nvPicPr>
          <p:cNvPr id="7" name="Grafik 6" descr="Gruppenbrainstorming">
            <a:extLst>
              <a:ext uri="{FF2B5EF4-FFF2-40B4-BE49-F238E27FC236}">
                <a16:creationId xmlns:a16="http://schemas.microsoft.com/office/drawing/2014/main" xmlns="" id="{115B9741-63E9-4345-A568-0169947C9FD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7725818" y="413077"/>
            <a:ext cx="713758" cy="744342"/>
          </a:xfrm>
          <a:prstGeom prst="rect">
            <a:avLst/>
          </a:prstGeom>
        </p:spPr>
      </p:pic>
      <p:pic>
        <p:nvPicPr>
          <p:cNvPr id="6" name="Grafik 5" descr="Ein Bild, das Gras, draußen, Gebäude, sitzend enthält.&#10;&#10;Automatisch generierte Beschreibung">
            <a:extLst>
              <a:ext uri="{FF2B5EF4-FFF2-40B4-BE49-F238E27FC236}">
                <a16:creationId xmlns:a16="http://schemas.microsoft.com/office/drawing/2014/main" xmlns="" id="{1C1EFE42-D2DE-4EB3-BA68-1D96E90BCE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95221">
            <a:off x="3726712" y="1844749"/>
            <a:ext cx="4572000" cy="3429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44780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xmlns="" id="{CD26852F-76F1-439B-B962-1FC6043B0742}"/>
              </a:ext>
            </a:extLst>
          </p:cNvPr>
          <p:cNvSpPr txBox="1">
            <a:spLocks/>
          </p:cNvSpPr>
          <p:nvPr/>
        </p:nvSpPr>
        <p:spPr>
          <a:xfrm>
            <a:off x="163572" y="857250"/>
            <a:ext cx="2887228" cy="1111228"/>
          </a:xfrm>
          <a:prstGeom prst="rect">
            <a:avLst/>
          </a:prstGeom>
          <a:effectLst/>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CH" sz="4500" dirty="0">
                <a:latin typeface="Gill Sans Nova" panose="020B0602020104020203" pitchFamily="34" charset="0"/>
              </a:rPr>
              <a:t>FRAGEN</a:t>
            </a:r>
            <a:endParaRPr lang="de-CH" sz="4500" dirty="0"/>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xmlns="" id="{FF4C946D-D83B-4FE8-B64A-C03F42260FF6}"/>
                  </a:ext>
                </a:extLst>
              </p14:cNvPr>
              <p14:cNvContentPartPr/>
              <p14:nvPr/>
            </p14:nvContentPartPr>
            <p14:xfrm>
              <a:off x="6360938" y="1621669"/>
              <a:ext cx="1080" cy="2430"/>
            </p14:xfrm>
          </p:contentPart>
        </mc:Choice>
        <mc:Fallback xmlns="">
          <p:pic>
            <p:nvPicPr>
              <p:cNvPr id="3" name="Freihand 2">
                <a:extLst>
                  <a:ext uri="{FF2B5EF4-FFF2-40B4-BE49-F238E27FC236}">
                    <a16:creationId xmlns:a16="http://schemas.microsoft.com/office/drawing/2014/main" id="{FF4C946D-D83B-4FE8-B64A-C03F42260FF6}"/>
                  </a:ext>
                </a:extLst>
              </p:cNvPr>
              <p:cNvPicPr/>
              <p:nvPr/>
            </p:nvPicPr>
            <p:blipFill>
              <a:blip r:embed="rId3"/>
              <a:stretch>
                <a:fillRect/>
              </a:stretch>
            </p:blipFill>
            <p:spPr>
              <a:xfrm>
                <a:off x="6347438" y="1604312"/>
                <a:ext cx="27810" cy="36797"/>
              </a:xfrm>
              <a:prstGeom prst="rect">
                <a:avLst/>
              </a:prstGeom>
            </p:spPr>
          </p:pic>
        </mc:Fallback>
      </mc:AlternateContent>
      <p:sp>
        <p:nvSpPr>
          <p:cNvPr id="18" name="Rechteck 17">
            <a:extLst>
              <a:ext uri="{FF2B5EF4-FFF2-40B4-BE49-F238E27FC236}">
                <a16:creationId xmlns:a16="http://schemas.microsoft.com/office/drawing/2014/main" xmlns="" id="{FE05433F-339A-4617-B8A0-D1E24430963A}"/>
              </a:ext>
            </a:extLst>
          </p:cNvPr>
          <p:cNvSpPr/>
          <p:nvPr/>
        </p:nvSpPr>
        <p:spPr>
          <a:xfrm>
            <a:off x="3306824" y="1157571"/>
            <a:ext cx="5157908" cy="5370701"/>
          </a:xfrm>
          <a:prstGeom prst="rect">
            <a:avLst/>
          </a:prstGeom>
          <a:gradFill flip="none" rotWithShape="1">
            <a:gsLst>
              <a:gs pos="0">
                <a:schemeClr val="tx1">
                  <a:lumMod val="50000"/>
                  <a:tint val="66000"/>
                  <a:satMod val="160000"/>
                </a:schemeClr>
              </a:gs>
              <a:gs pos="50000">
                <a:schemeClr val="tx1">
                  <a:lumMod val="50000"/>
                  <a:tint val="44500"/>
                  <a:satMod val="160000"/>
                </a:schemeClr>
              </a:gs>
              <a:gs pos="100000">
                <a:schemeClr val="tx1">
                  <a:lumMod val="50000"/>
                  <a:tint val="23500"/>
                  <a:satMod val="160000"/>
                </a:schemeClr>
              </a:gs>
            </a:gsLst>
            <a:path path="circle">
              <a:fillToRect l="100000" t="100000"/>
            </a:path>
            <a:tileRect r="-100000" b="-100000"/>
          </a:gradFill>
        </p:spPr>
        <p:txBody>
          <a:bodyPr wrap="square">
            <a:spAutoFit/>
          </a:bodyPr>
          <a:lstStyle/>
          <a:p>
            <a:endParaRPr lang="de-CH" sz="1350" dirty="0">
              <a:solidFill>
                <a:schemeClr val="bg1"/>
              </a:solidFill>
            </a:endParaRPr>
          </a:p>
          <a:p>
            <a:r>
              <a:rPr lang="de-CH" sz="1600" dirty="0">
                <a:solidFill>
                  <a:schemeClr val="bg1"/>
                </a:solidFill>
                <a:latin typeface="Gill Sans Nova Light" panose="020B0302020104020203" pitchFamily="34" charset="0"/>
              </a:rPr>
              <a:t>Habt ihr ein ähnliches Modell in eurer Schule?</a:t>
            </a:r>
          </a:p>
          <a:p>
            <a:endParaRPr lang="de-CH" sz="1600" dirty="0">
              <a:solidFill>
                <a:schemeClr val="bg1"/>
              </a:solidFill>
              <a:latin typeface="Gill Sans Nova Light" panose="020B0302020104020203" pitchFamily="34" charset="0"/>
            </a:endParaRPr>
          </a:p>
          <a:p>
            <a:endParaRPr lang="de-CH" sz="1600" dirty="0">
              <a:solidFill>
                <a:schemeClr val="bg1"/>
              </a:solidFill>
              <a:latin typeface="Gill Sans Nova Light" panose="020B0302020104020203" pitchFamily="34" charset="0"/>
            </a:endParaRPr>
          </a:p>
          <a:p>
            <a:endParaRPr lang="de-CH" sz="1600" dirty="0">
              <a:solidFill>
                <a:schemeClr val="bg1"/>
              </a:solidFill>
              <a:latin typeface="Gill Sans Nova Light" panose="020B0302020104020203" pitchFamily="34" charset="0"/>
            </a:endParaRPr>
          </a:p>
          <a:p>
            <a:endParaRPr lang="de-CH" sz="1600" dirty="0">
              <a:solidFill>
                <a:schemeClr val="bg1"/>
              </a:solidFill>
              <a:latin typeface="Gill Sans Nova Light" panose="020B0302020104020203" pitchFamily="34" charset="0"/>
            </a:endParaRPr>
          </a:p>
          <a:p>
            <a:endParaRPr lang="de-CH" sz="1600" dirty="0">
              <a:solidFill>
                <a:schemeClr val="bg1"/>
              </a:solidFill>
              <a:latin typeface="Gill Sans Nova Light" panose="020B0302020104020203" pitchFamily="34" charset="0"/>
            </a:endParaRPr>
          </a:p>
          <a:p>
            <a:endParaRPr lang="de-CH" sz="1600" dirty="0">
              <a:solidFill>
                <a:schemeClr val="bg1"/>
              </a:solidFill>
              <a:latin typeface="Gill Sans Nova Light" panose="020B0302020104020203" pitchFamily="34" charset="0"/>
            </a:endParaRPr>
          </a:p>
          <a:p>
            <a:endParaRPr lang="de-CH" sz="1600" dirty="0">
              <a:solidFill>
                <a:schemeClr val="bg1"/>
              </a:solidFill>
              <a:latin typeface="Gill Sans Nova Light" panose="020B0302020104020203" pitchFamily="34" charset="0"/>
            </a:endParaRPr>
          </a:p>
          <a:p>
            <a:endParaRPr lang="de-CH" sz="1600" dirty="0">
              <a:solidFill>
                <a:schemeClr val="bg1"/>
              </a:solidFill>
              <a:latin typeface="Gill Sans Nova Light" panose="020B0302020104020203" pitchFamily="34" charset="0"/>
            </a:endParaRPr>
          </a:p>
          <a:p>
            <a:r>
              <a:rPr lang="de-CH" sz="1600" dirty="0">
                <a:solidFill>
                  <a:schemeClr val="bg1"/>
                </a:solidFill>
                <a:latin typeface="Gill Sans Nova Light" panose="020B0302020104020203" pitchFamily="34" charset="0"/>
              </a:rPr>
              <a:t>Wo würde es sonst noch solche ‘Friedensstifter’ brauchen?	</a:t>
            </a:r>
          </a:p>
          <a:p>
            <a:endParaRPr lang="de-CH" sz="1600" dirty="0">
              <a:latin typeface="Gill Sans Nova Light" panose="020B0302020104020203" pitchFamily="34" charset="0"/>
            </a:endParaRPr>
          </a:p>
          <a:p>
            <a:pPr marL="342900" indent="-342900">
              <a:buAutoNum type="alphaLcPeriod"/>
            </a:pPr>
            <a:endParaRPr lang="de-CH" sz="1600" dirty="0">
              <a:latin typeface="Gill Sans Nova Light" panose="020B0302020104020203" pitchFamily="34" charset="0"/>
            </a:endParaRPr>
          </a:p>
          <a:p>
            <a:endParaRPr lang="de-CH" sz="1350" dirty="0">
              <a:latin typeface="Gill Sans Nova Light" panose="020B0302020104020203" pitchFamily="34" charset="0"/>
            </a:endParaRPr>
          </a:p>
          <a:p>
            <a:endParaRPr lang="de-CH" sz="1350" dirty="0">
              <a:latin typeface="Gill Sans Nova Light" panose="020B0302020104020203" pitchFamily="34" charset="0"/>
            </a:endParaRPr>
          </a:p>
          <a:p>
            <a:endParaRPr lang="de-CH" sz="1350" dirty="0">
              <a:latin typeface="Gill Sans Nova Light" panose="020B0302020104020203" pitchFamily="34" charset="0"/>
            </a:endParaRPr>
          </a:p>
          <a:p>
            <a:endParaRPr lang="de-CH" sz="1350" dirty="0">
              <a:latin typeface="Gill Sans Nova Light" panose="020B0302020104020203" pitchFamily="34" charset="0"/>
            </a:endParaRPr>
          </a:p>
          <a:p>
            <a:endParaRPr lang="de-CH" sz="1350" dirty="0">
              <a:latin typeface="Gill Sans Nova Light" panose="020B0302020104020203" pitchFamily="34" charset="0"/>
            </a:endParaRPr>
          </a:p>
          <a:p>
            <a:endParaRPr lang="de-CH" sz="1350" dirty="0">
              <a:latin typeface="Gill Sans Nova Light" panose="020B0302020104020203" pitchFamily="34" charset="0"/>
            </a:endParaRPr>
          </a:p>
          <a:p>
            <a:endParaRPr lang="de-CH" sz="1350" dirty="0">
              <a:latin typeface="Gill Sans Nova Light" panose="020B0302020104020203" pitchFamily="34" charset="0"/>
            </a:endParaRPr>
          </a:p>
          <a:p>
            <a:endParaRPr lang="de-CH" sz="1350" dirty="0">
              <a:latin typeface="Gill Sans Nova Light" panose="020B0302020104020203" pitchFamily="34" charset="0"/>
            </a:endParaRPr>
          </a:p>
          <a:p>
            <a:endParaRPr lang="de-CH" sz="1350" dirty="0">
              <a:latin typeface="Gill Sans Nova Light" panose="020B0302020104020203" pitchFamily="34" charset="0"/>
            </a:endParaRPr>
          </a:p>
        </p:txBody>
      </p:sp>
      <p:sp>
        <p:nvSpPr>
          <p:cNvPr id="20" name="Rechteck 19">
            <a:extLst>
              <a:ext uri="{FF2B5EF4-FFF2-40B4-BE49-F238E27FC236}">
                <a16:creationId xmlns:a16="http://schemas.microsoft.com/office/drawing/2014/main" xmlns="" id="{3FE48FDE-8844-450B-A998-0F6AD85B3A3C}"/>
              </a:ext>
            </a:extLst>
          </p:cNvPr>
          <p:cNvSpPr/>
          <p:nvPr/>
        </p:nvSpPr>
        <p:spPr>
          <a:xfrm>
            <a:off x="163573" y="1968478"/>
            <a:ext cx="2777198" cy="1200329"/>
          </a:xfrm>
          <a:prstGeom prst="rect">
            <a:avLst/>
          </a:prstGeom>
        </p:spPr>
        <p:txBody>
          <a:bodyPr wrap="square">
            <a:spAutoFit/>
          </a:bodyPr>
          <a:lstStyle/>
          <a:p>
            <a:r>
              <a:rPr lang="de-CH" dirty="0">
                <a:latin typeface="Gill Sans Nova Light" panose="020B0302020104020203" pitchFamily="34" charset="0"/>
              </a:rPr>
              <a:t>Diskutiert folgende Fragen und beantwortet sie direkt auf dem Tablet.</a:t>
            </a:r>
          </a:p>
          <a:p>
            <a:endParaRPr lang="de-CH" i="1" dirty="0">
              <a:latin typeface="Gill Sans Nova Light" panose="020B0302020104020203" pitchFamily="34" charset="0"/>
            </a:endParaRPr>
          </a:p>
        </p:txBody>
      </p:sp>
      <p:pic>
        <p:nvPicPr>
          <p:cNvPr id="7" name="Grafik 6" descr="Gruppenbrainstorming">
            <a:extLst>
              <a:ext uri="{FF2B5EF4-FFF2-40B4-BE49-F238E27FC236}">
                <a16:creationId xmlns:a16="http://schemas.microsoft.com/office/drawing/2014/main" xmlns="" id="{115B9741-63E9-4345-A568-0169947C9FD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725818" y="413077"/>
            <a:ext cx="713758" cy="744342"/>
          </a:xfrm>
          <a:prstGeom prst="rect">
            <a:avLst/>
          </a:prstGeom>
        </p:spPr>
      </p:pic>
    </p:spTree>
    <p:extLst>
      <p:ext uri="{BB962C8B-B14F-4D97-AF65-F5344CB8AC3E}">
        <p14:creationId xmlns:p14="http://schemas.microsoft.com/office/powerpoint/2010/main" val="1259567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
            <a:extLst>
              <a:ext uri="{FF2B5EF4-FFF2-40B4-BE49-F238E27FC236}">
                <a16:creationId xmlns:a16="http://schemas.microsoft.com/office/drawing/2014/main" xmlns="" id="{733D7235-9DEB-4493-9E9F-4253213C4518}"/>
              </a:ext>
            </a:extLst>
          </p:cNvPr>
          <p:cNvSpPr txBox="1">
            <a:spLocks/>
          </p:cNvSpPr>
          <p:nvPr/>
        </p:nvSpPr>
        <p:spPr>
          <a:xfrm>
            <a:off x="376458" y="601290"/>
            <a:ext cx="8306352" cy="84547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3000" b="1" dirty="0">
                <a:latin typeface="Gill Sans Nova Light" panose="020B0302020104020203" pitchFamily="34" charset="0"/>
              </a:rPr>
              <a:t>Herzlichen Glückwunsch!</a:t>
            </a:r>
          </a:p>
        </p:txBody>
      </p:sp>
      <p:sp>
        <p:nvSpPr>
          <p:cNvPr id="16" name="Inhaltsplatzhalter 2">
            <a:extLst>
              <a:ext uri="{FF2B5EF4-FFF2-40B4-BE49-F238E27FC236}">
                <a16:creationId xmlns:a16="http://schemas.microsoft.com/office/drawing/2014/main" xmlns="" id="{4B7CC3D3-1C11-48B9-BBF0-7A94A14D473F}"/>
              </a:ext>
            </a:extLst>
          </p:cNvPr>
          <p:cNvSpPr txBox="1">
            <a:spLocks/>
          </p:cNvSpPr>
          <p:nvPr/>
        </p:nvSpPr>
        <p:spPr>
          <a:xfrm>
            <a:off x="376458" y="1446760"/>
            <a:ext cx="8404933" cy="5274079"/>
          </a:xfrm>
          <a:prstGeom prst="rect">
            <a:avLst/>
          </a:prstGeom>
        </p:spPr>
        <p:txBody>
          <a:bodyPr vert="horz" lIns="68580" tIns="34290" rIns="68580" bIns="3429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DE" sz="1400" dirty="0">
                <a:latin typeface="Gill Sans Nova Light" panose="020B0302020104020203" pitchFamily="34" charset="0"/>
              </a:rPr>
              <a:t>Ihr habt nun alle Fragen zum Friedenstisch beantwortet.</a:t>
            </a:r>
          </a:p>
          <a:p>
            <a:pPr algn="l"/>
            <a:r>
              <a:rPr lang="de-DE" sz="1400" dirty="0">
                <a:latin typeface="Gill Sans Nova Light" panose="020B0302020104020203" pitchFamily="34" charset="0"/>
              </a:rPr>
              <a:t>Wir vom Team der Friedens-Stationen hoffen, dass ihr viel gelernt habt und auch ein wenig </a:t>
            </a:r>
            <a:r>
              <a:rPr lang="de-DE" sz="1400" dirty="0" err="1">
                <a:latin typeface="Gill Sans Nova Light" panose="020B0302020104020203" pitchFamily="34" charset="0"/>
              </a:rPr>
              <a:t>Spass</a:t>
            </a:r>
            <a:r>
              <a:rPr lang="de-DE" sz="1400" dirty="0">
                <a:latin typeface="Gill Sans Nova Light" panose="020B0302020104020203" pitchFamily="34" charset="0"/>
              </a:rPr>
              <a:t> hattet.</a:t>
            </a:r>
            <a:br>
              <a:rPr lang="de-DE" sz="1400" dirty="0">
                <a:latin typeface="Gill Sans Nova Light" panose="020B0302020104020203" pitchFamily="34" charset="0"/>
              </a:rPr>
            </a:br>
            <a:r>
              <a:rPr lang="de-DE" sz="1400" dirty="0">
                <a:latin typeface="Gill Sans Nova Light" panose="020B0302020104020203" pitchFamily="34" charset="0"/>
              </a:rPr>
              <a:t>Vielleicht diskutiert ihr in der Klasse weiter? Oder ihr geht mit euren Eltern oder Bekannten gemeinsam nochmal auf den Weg und erzählt ihnen, was ihr über den Friedenstisch und die Lösung von Konflikten herausgefunden habt.</a:t>
            </a:r>
          </a:p>
          <a:p>
            <a:pPr algn="l"/>
            <a:r>
              <a:rPr lang="de-DE" sz="1400" dirty="0">
                <a:latin typeface="Gill Sans Nova Light" panose="020B0302020104020203" pitchFamily="34" charset="0"/>
              </a:rPr>
              <a:t>Bitte gebt das Tablet jetzt an eure Lehrerin oder euren Lehrer zurück. Vergesst nicht, den Stift ebenfalls mitzugeben.</a:t>
            </a:r>
          </a:p>
          <a:p>
            <a:pPr algn="l"/>
            <a:endParaRPr lang="de-DE" sz="1400" dirty="0">
              <a:latin typeface="Gill Sans Nova Light" panose="020B0302020104020203" pitchFamily="34" charset="0"/>
            </a:endParaRPr>
          </a:p>
          <a:p>
            <a:pPr algn="l"/>
            <a:endParaRPr lang="de-DE" sz="1400" dirty="0">
              <a:latin typeface="Gill Sans Nova Light" panose="020B0302020104020203" pitchFamily="34" charset="0"/>
            </a:endParaRPr>
          </a:p>
          <a:p>
            <a:pPr algn="l"/>
            <a:endParaRPr lang="de-DE" sz="1400" dirty="0">
              <a:latin typeface="Gill Sans Nova Light" panose="020B0302020104020203" pitchFamily="34" charset="0"/>
            </a:endParaRPr>
          </a:p>
          <a:p>
            <a:pPr algn="l"/>
            <a:endParaRPr lang="de-DE" sz="1400" dirty="0">
              <a:latin typeface="Gill Sans Nova Light" panose="020B0302020104020203" pitchFamily="34" charset="0"/>
            </a:endParaRPr>
          </a:p>
          <a:p>
            <a:pPr algn="l"/>
            <a:endParaRPr lang="de-DE" sz="1400" dirty="0">
              <a:latin typeface="Gill Sans Nova Light" panose="020B0302020104020203" pitchFamily="34" charset="0"/>
            </a:endParaRPr>
          </a:p>
          <a:p>
            <a:pPr algn="l"/>
            <a:endParaRPr lang="de-DE" sz="1400" dirty="0">
              <a:latin typeface="Gill Sans Nova Light" panose="020B0302020104020203" pitchFamily="34" charset="0"/>
            </a:endParaRPr>
          </a:p>
          <a:p>
            <a:pPr algn="l"/>
            <a:endParaRPr lang="de-DE" sz="1200" dirty="0">
              <a:latin typeface="Gill Sans Nova Light" panose="020B0302020104020203" pitchFamily="34" charset="0"/>
            </a:endParaRPr>
          </a:p>
          <a:p>
            <a:pPr algn="l"/>
            <a:r>
              <a:rPr lang="de-DE" sz="1200" dirty="0">
                <a:latin typeface="Gill Sans Nova Light" panose="020B0302020104020203" pitchFamily="34" charset="0"/>
              </a:rPr>
              <a:t>© 2019 Friedens-</a:t>
            </a:r>
            <a:r>
              <a:rPr lang="de-DE" sz="1200" dirty="0" err="1">
                <a:latin typeface="Gill Sans Nova Light" panose="020B0302020104020203" pitchFamily="34" charset="0"/>
              </a:rPr>
              <a:t>Stationen.ch</a:t>
            </a:r>
            <a:endParaRPr lang="de-DE" sz="1200" dirty="0">
              <a:latin typeface="Gill Sans Nova Light" panose="020B0302020104020203" pitchFamily="34" charset="0"/>
            </a:endParaRPr>
          </a:p>
          <a:p>
            <a:pPr algn="l"/>
            <a:r>
              <a:rPr lang="de-DE" sz="1200" dirty="0">
                <a:latin typeface="Gill Sans Nova Light" panose="020B0302020104020203" pitchFamily="34" charset="0"/>
              </a:rPr>
              <a:t>Diese Folien dürfen beliebig kopiert und weitergeben werden.</a:t>
            </a:r>
            <a:br>
              <a:rPr lang="de-DE" sz="1200" dirty="0">
                <a:latin typeface="Gill Sans Nova Light" panose="020B0302020104020203" pitchFamily="34" charset="0"/>
              </a:rPr>
            </a:br>
            <a:r>
              <a:rPr lang="de-DE" sz="1200" dirty="0">
                <a:latin typeface="Gill Sans Nova Light" panose="020B0302020104020203" pitchFamily="34" charset="0"/>
              </a:rPr>
              <a:t>Änderungen an den Inhalten dürfen nur mit der ausdrücklichen Erlaubnis des Vereins Friedens-</a:t>
            </a:r>
            <a:r>
              <a:rPr lang="de-DE" sz="1200" dirty="0" err="1">
                <a:latin typeface="Gill Sans Nova Light" panose="020B0302020104020203" pitchFamily="34" charset="0"/>
              </a:rPr>
              <a:t>Stationen.ch</a:t>
            </a:r>
            <a:r>
              <a:rPr lang="de-DE" sz="1200" dirty="0">
                <a:latin typeface="Gill Sans Nova Light" panose="020B0302020104020203" pitchFamily="34" charset="0"/>
              </a:rPr>
              <a:t> vorgenommen werden.</a:t>
            </a:r>
          </a:p>
          <a:p>
            <a:pPr algn="l"/>
            <a:r>
              <a:rPr lang="de-DE" sz="1200" dirty="0">
                <a:latin typeface="Gill Sans Nova Light" panose="020B0302020104020203" pitchFamily="34" charset="0"/>
              </a:rPr>
              <a:t>Verein Appenzeller Friedens-Stationen</a:t>
            </a:r>
            <a:br>
              <a:rPr lang="de-DE" sz="1200" dirty="0">
                <a:latin typeface="Gill Sans Nova Light" panose="020B0302020104020203" pitchFamily="34" charset="0"/>
              </a:rPr>
            </a:br>
            <a:r>
              <a:rPr lang="de-DE" sz="1200" dirty="0">
                <a:latin typeface="Gill Sans Nova Light" panose="020B0302020104020203" pitchFamily="34" charset="0"/>
              </a:rPr>
              <a:t>Hansjörg Ritter, Präsident Appenzeller Friedens-Stationen</a:t>
            </a:r>
            <a:br>
              <a:rPr lang="de-DE" sz="1200" dirty="0">
                <a:latin typeface="Gill Sans Nova Light" panose="020B0302020104020203" pitchFamily="34" charset="0"/>
              </a:rPr>
            </a:br>
            <a:r>
              <a:rPr lang="de-DE" sz="1200" dirty="0">
                <a:latin typeface="Gill Sans Nova Light" panose="020B0302020104020203" pitchFamily="34" charset="0"/>
              </a:rPr>
              <a:t>9410 Heiden</a:t>
            </a:r>
            <a:br>
              <a:rPr lang="de-DE" sz="1200" dirty="0">
                <a:latin typeface="Gill Sans Nova Light" panose="020B0302020104020203" pitchFamily="34" charset="0"/>
              </a:rPr>
            </a:br>
            <a:r>
              <a:rPr lang="de-DE" sz="1200" dirty="0">
                <a:latin typeface="Gill Sans Nova Light" panose="020B0302020104020203" pitchFamily="34" charset="0"/>
                <a:hlinkClick r:id="rId2"/>
              </a:rPr>
              <a:t>info@friedens-stationen.ch</a:t>
            </a:r>
            <a:r>
              <a:rPr lang="de-DE" sz="1200" dirty="0">
                <a:latin typeface="Gill Sans Nova Light" panose="020B0302020104020203" pitchFamily="34" charset="0"/>
              </a:rPr>
              <a:t>  |  Telefon: +41 71 891 57 07  |  Mobile: +41 79 406 83 80</a:t>
            </a:r>
          </a:p>
        </p:txBody>
      </p:sp>
    </p:spTree>
    <p:extLst>
      <p:ext uri="{BB962C8B-B14F-4D97-AF65-F5344CB8AC3E}">
        <p14:creationId xmlns:p14="http://schemas.microsoft.com/office/powerpoint/2010/main" val="2456835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
            <a:extLst>
              <a:ext uri="{FF2B5EF4-FFF2-40B4-BE49-F238E27FC236}">
                <a16:creationId xmlns:a16="http://schemas.microsoft.com/office/drawing/2014/main" xmlns="" id="{733D7235-9DEB-4493-9E9F-4253213C4518}"/>
              </a:ext>
            </a:extLst>
          </p:cNvPr>
          <p:cNvSpPr txBox="1">
            <a:spLocks/>
          </p:cNvSpPr>
          <p:nvPr/>
        </p:nvSpPr>
        <p:spPr>
          <a:xfrm>
            <a:off x="376458" y="784170"/>
            <a:ext cx="8306352" cy="845471"/>
          </a:xfrm>
          <a:prstGeom prst="rect">
            <a:avLst/>
          </a:prstGeom>
        </p:spPr>
        <p:txBody>
          <a:bodyPr vert="horz" lIns="68580" tIns="34290" rIns="68580" bIns="3429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3000" b="1" dirty="0">
                <a:latin typeface="Gill Sans Nova Light" panose="020B0302020104020203" pitchFamily="34" charset="0"/>
              </a:rPr>
              <a:t>Ein Weg mit Fragen… und                </a:t>
            </a:r>
            <a:r>
              <a:rPr lang="de-DE" sz="3000" b="1" i="1" dirty="0">
                <a:latin typeface="Gill Sans Nova Light" panose="020B0302020104020203" pitchFamily="34" charset="0"/>
              </a:rPr>
              <a:t> </a:t>
            </a:r>
            <a:r>
              <a:rPr lang="de-DE" sz="3000" b="1" dirty="0">
                <a:latin typeface="Gill Sans Nova Light" panose="020B0302020104020203" pitchFamily="34" charset="0"/>
              </a:rPr>
              <a:t>Antworten</a:t>
            </a:r>
          </a:p>
        </p:txBody>
      </p:sp>
      <p:sp>
        <p:nvSpPr>
          <p:cNvPr id="16" name="Inhaltsplatzhalter 2">
            <a:extLst>
              <a:ext uri="{FF2B5EF4-FFF2-40B4-BE49-F238E27FC236}">
                <a16:creationId xmlns:a16="http://schemas.microsoft.com/office/drawing/2014/main" xmlns="" id="{4B7CC3D3-1C11-48B9-BBF0-7A94A14D473F}"/>
              </a:ext>
            </a:extLst>
          </p:cNvPr>
          <p:cNvSpPr txBox="1">
            <a:spLocks/>
          </p:cNvSpPr>
          <p:nvPr/>
        </p:nvSpPr>
        <p:spPr>
          <a:xfrm>
            <a:off x="376458" y="1749268"/>
            <a:ext cx="8404933" cy="26682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defRPr/>
            </a:pPr>
            <a:r>
              <a:rPr lang="de-DE" sz="1400" dirty="0">
                <a:solidFill>
                  <a:prstClr val="white"/>
                </a:solidFill>
                <a:latin typeface="Gill Sans Nova Light" panose="020B0302020104020203" pitchFamily="34" charset="0"/>
              </a:rPr>
              <a:t>Ihr habt euch den Friedenstisch als Station ausgesucht. Auf den folgenden Seiten erfährt ihr mehr zum Objekt des Künstlers </a:t>
            </a:r>
            <a:r>
              <a:rPr lang="de-DE" sz="1400" dirty="0" err="1">
                <a:solidFill>
                  <a:prstClr val="white"/>
                </a:solidFill>
                <a:latin typeface="Gill Sans Nova Light" panose="020B0302020104020203" pitchFamily="34" charset="0"/>
              </a:rPr>
              <a:t>Hansruedi</a:t>
            </a:r>
            <a:r>
              <a:rPr lang="de-DE" sz="1400" dirty="0">
                <a:solidFill>
                  <a:prstClr val="white"/>
                </a:solidFill>
                <a:latin typeface="Gill Sans Nova Light" panose="020B0302020104020203" pitchFamily="34" charset="0"/>
              </a:rPr>
              <a:t> </a:t>
            </a:r>
            <a:r>
              <a:rPr lang="de-DE" sz="1400" dirty="0" err="1">
                <a:solidFill>
                  <a:prstClr val="white"/>
                </a:solidFill>
                <a:latin typeface="Gill Sans Nova Light" panose="020B0302020104020203" pitchFamily="34" charset="0"/>
              </a:rPr>
              <a:t>Fricker</a:t>
            </a:r>
            <a:r>
              <a:rPr lang="de-DE" sz="1400" dirty="0">
                <a:solidFill>
                  <a:prstClr val="white"/>
                </a:solidFill>
                <a:latin typeface="Gill Sans Nova Light" panose="020B0302020104020203" pitchFamily="34" charset="0"/>
              </a:rPr>
              <a:t>.</a:t>
            </a:r>
          </a:p>
          <a:p>
            <a:pPr lvl="0" algn="l">
              <a:defRPr/>
            </a:pPr>
            <a:r>
              <a:rPr lang="de-DE" sz="1400" dirty="0">
                <a:solidFill>
                  <a:prstClr val="white"/>
                </a:solidFill>
                <a:latin typeface="Gill Sans Nova Light" panose="020B0302020104020203" pitchFamily="34" charset="0"/>
              </a:rPr>
              <a:t>Neben vielen Informationen erhaltet ihr zusätzlich ein ‚Werkzeug‘, das euch hilft aus Konflikten heraus zu finden. Mehr dazu bei unserer ‚Rucksackfrage‘.</a:t>
            </a:r>
          </a:p>
          <a:p>
            <a:pPr lvl="0" algn="l">
              <a:defRPr/>
            </a:pPr>
            <a:r>
              <a:rPr lang="de-DE" sz="1400" dirty="0">
                <a:solidFill>
                  <a:prstClr val="white"/>
                </a:solidFill>
                <a:latin typeface="Gill Sans Nova Light" panose="020B0302020104020203" pitchFamily="34" charset="0"/>
              </a:rPr>
              <a:t>Mit dem Stift könnt ihr die Fragen direkt auf dem Tablet beantworten. Darüber hinaus hat es auch Platz für eure Gedanken, Zeichnungen und Skizzen.</a:t>
            </a:r>
          </a:p>
          <a:p>
            <a:pPr lvl="0" algn="l">
              <a:defRPr/>
            </a:pPr>
            <a:r>
              <a:rPr lang="de-DE" sz="1400" dirty="0">
                <a:solidFill>
                  <a:prstClr val="white"/>
                </a:solidFill>
                <a:latin typeface="Gill Sans Nova Light" panose="020B0302020104020203" pitchFamily="34" charset="0"/>
              </a:rPr>
              <a:t>Jede Seite hat ein Symbol. Unten seht ihr, was sie bedeuten:</a:t>
            </a:r>
          </a:p>
        </p:txBody>
      </p:sp>
      <p:grpSp>
        <p:nvGrpSpPr>
          <p:cNvPr id="6" name="Gruppieren 5">
            <a:extLst>
              <a:ext uri="{FF2B5EF4-FFF2-40B4-BE49-F238E27FC236}">
                <a16:creationId xmlns:a16="http://schemas.microsoft.com/office/drawing/2014/main" xmlns="" id="{37D53877-6FD2-D141-80A2-38EF68BB46E7}"/>
              </a:ext>
            </a:extLst>
          </p:cNvPr>
          <p:cNvGrpSpPr/>
          <p:nvPr/>
        </p:nvGrpSpPr>
        <p:grpSpPr>
          <a:xfrm>
            <a:off x="911391" y="5913825"/>
            <a:ext cx="3428768" cy="715581"/>
            <a:chOff x="3777776" y="4537117"/>
            <a:chExt cx="3428768" cy="715581"/>
          </a:xfrm>
        </p:grpSpPr>
        <p:pic>
          <p:nvPicPr>
            <p:cNvPr id="17" name="Grafik 16" descr="Stift">
              <a:extLst>
                <a:ext uri="{FF2B5EF4-FFF2-40B4-BE49-F238E27FC236}">
                  <a16:creationId xmlns:a16="http://schemas.microsoft.com/office/drawing/2014/main" xmlns="" id="{4E19E44D-2020-4EEE-AA26-C53A00330F1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rot="382173" flipH="1">
              <a:off x="3777776" y="4611538"/>
              <a:ext cx="485683" cy="564316"/>
            </a:xfrm>
            <a:prstGeom prst="rect">
              <a:avLst/>
            </a:prstGeom>
          </p:spPr>
        </p:pic>
        <p:sp>
          <p:nvSpPr>
            <p:cNvPr id="20" name="Rechteck 19">
              <a:extLst>
                <a:ext uri="{FF2B5EF4-FFF2-40B4-BE49-F238E27FC236}">
                  <a16:creationId xmlns:a16="http://schemas.microsoft.com/office/drawing/2014/main" xmlns="" id="{D1CFB7DF-7E33-4D80-AF16-CF04E3E37F95}"/>
                </a:ext>
              </a:extLst>
            </p:cNvPr>
            <p:cNvSpPr/>
            <p:nvPr/>
          </p:nvSpPr>
          <p:spPr>
            <a:xfrm>
              <a:off x="4240500" y="4537117"/>
              <a:ext cx="2966044" cy="715581"/>
            </a:xfrm>
            <a:prstGeom prst="rect">
              <a:avLst/>
            </a:prstGeom>
          </p:spPr>
          <p:txBody>
            <a:bodyPr wrap="square">
              <a:spAutoFit/>
            </a:bodyPr>
            <a:lstStyle/>
            <a:p>
              <a:r>
                <a:rPr lang="de-DE" sz="1350" dirty="0">
                  <a:latin typeface="Gill Sans Nova Light" panose="020B0302020104020203" pitchFamily="34" charset="0"/>
                </a:rPr>
                <a:t>Hier gibt’s Platz für eure Antworten</a:t>
              </a:r>
            </a:p>
            <a:p>
              <a:r>
                <a:rPr lang="de-DE" sz="1350" i="1" dirty="0">
                  <a:latin typeface="Gill Sans Nova Light" panose="020B0302020104020203" pitchFamily="34" charset="0"/>
                </a:rPr>
                <a:t>Schreibt mit dem beiliegenden Stift direkt ins Antwortfeld</a:t>
              </a:r>
              <a:endParaRPr lang="de-CH" sz="1350" i="1" dirty="0">
                <a:latin typeface="Gill Sans Nova Light" panose="020B0302020104020203" pitchFamily="34" charset="0"/>
              </a:endParaRPr>
            </a:p>
          </p:txBody>
        </p:sp>
      </p:grpSp>
      <p:grpSp>
        <p:nvGrpSpPr>
          <p:cNvPr id="9" name="Gruppieren 8">
            <a:extLst>
              <a:ext uri="{FF2B5EF4-FFF2-40B4-BE49-F238E27FC236}">
                <a16:creationId xmlns:a16="http://schemas.microsoft.com/office/drawing/2014/main" xmlns="" id="{0DB6041B-80C2-744F-B421-8998F43F8B13}"/>
              </a:ext>
            </a:extLst>
          </p:cNvPr>
          <p:cNvGrpSpPr/>
          <p:nvPr/>
        </p:nvGrpSpPr>
        <p:grpSpPr>
          <a:xfrm>
            <a:off x="5163844" y="4947258"/>
            <a:ext cx="3322625" cy="923330"/>
            <a:chOff x="3736446" y="5359435"/>
            <a:chExt cx="3322625" cy="923330"/>
          </a:xfrm>
        </p:grpSpPr>
        <p:pic>
          <p:nvPicPr>
            <p:cNvPr id="19" name="Grafik 18" descr="Abschlusshut">
              <a:extLst>
                <a:ext uri="{FF2B5EF4-FFF2-40B4-BE49-F238E27FC236}">
                  <a16:creationId xmlns:a16="http://schemas.microsoft.com/office/drawing/2014/main" xmlns="" id="{C78F15E1-C86B-4EC0-A339-B3E04EEB7A4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736446" y="5429916"/>
              <a:ext cx="685800" cy="685800"/>
            </a:xfrm>
            <a:prstGeom prst="rect">
              <a:avLst/>
            </a:prstGeom>
          </p:spPr>
        </p:pic>
        <p:sp>
          <p:nvSpPr>
            <p:cNvPr id="21" name="Rechteck 20">
              <a:extLst>
                <a:ext uri="{FF2B5EF4-FFF2-40B4-BE49-F238E27FC236}">
                  <a16:creationId xmlns:a16="http://schemas.microsoft.com/office/drawing/2014/main" xmlns="" id="{108912B8-61E4-4321-87EA-318485559BA8}"/>
                </a:ext>
              </a:extLst>
            </p:cNvPr>
            <p:cNvSpPr/>
            <p:nvPr/>
          </p:nvSpPr>
          <p:spPr>
            <a:xfrm>
              <a:off x="4489104" y="5359435"/>
              <a:ext cx="2569967" cy="923330"/>
            </a:xfrm>
            <a:prstGeom prst="rect">
              <a:avLst/>
            </a:prstGeom>
          </p:spPr>
          <p:txBody>
            <a:bodyPr wrap="square">
              <a:spAutoFit/>
            </a:bodyPr>
            <a:lstStyle/>
            <a:p>
              <a:r>
                <a:rPr lang="de-DE" sz="1350" dirty="0">
                  <a:latin typeface="Gill Sans Nova Light" panose="020B0302020104020203" pitchFamily="34" charset="0"/>
                </a:rPr>
                <a:t>Expertenfragen</a:t>
              </a:r>
            </a:p>
            <a:p>
              <a:r>
                <a:rPr lang="de-DE" sz="1350" i="1" dirty="0">
                  <a:latin typeface="Gill Sans Nova Light" panose="020B0302020104020203" pitchFamily="34" charset="0"/>
                </a:rPr>
                <a:t>Eine besonders schwierige Frage: Fragt eure Lehrerin oder euren Lehrer, falls ihr nicht weiter kommt</a:t>
              </a:r>
              <a:endParaRPr lang="de-CH" sz="1350" i="1" dirty="0">
                <a:latin typeface="Gill Sans Nova Light" panose="020B0302020104020203" pitchFamily="34" charset="0"/>
              </a:endParaRPr>
            </a:p>
          </p:txBody>
        </p:sp>
      </p:grpSp>
      <p:grpSp>
        <p:nvGrpSpPr>
          <p:cNvPr id="11" name="Gruppieren 10">
            <a:extLst>
              <a:ext uri="{FF2B5EF4-FFF2-40B4-BE49-F238E27FC236}">
                <a16:creationId xmlns:a16="http://schemas.microsoft.com/office/drawing/2014/main" xmlns="" id="{197B05D6-9CCC-DC4F-9D5A-DC1089751956}"/>
              </a:ext>
            </a:extLst>
          </p:cNvPr>
          <p:cNvGrpSpPr/>
          <p:nvPr/>
        </p:nvGrpSpPr>
        <p:grpSpPr>
          <a:xfrm>
            <a:off x="5189246" y="4011722"/>
            <a:ext cx="3493564" cy="742075"/>
            <a:chOff x="5189246" y="4011722"/>
            <a:chExt cx="3493564" cy="742075"/>
          </a:xfrm>
        </p:grpSpPr>
        <p:pic>
          <p:nvPicPr>
            <p:cNvPr id="18" name="Grafik 17" descr="Gruppenbrainstorming">
              <a:extLst>
                <a:ext uri="{FF2B5EF4-FFF2-40B4-BE49-F238E27FC236}">
                  <a16:creationId xmlns:a16="http://schemas.microsoft.com/office/drawing/2014/main" xmlns="" id="{0368994A-46CD-48A9-918A-ABF8B5E28012}"/>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5189246" y="4011722"/>
              <a:ext cx="727256" cy="736917"/>
            </a:xfrm>
            <a:prstGeom prst="rect">
              <a:avLst/>
            </a:prstGeom>
          </p:spPr>
        </p:pic>
        <p:sp>
          <p:nvSpPr>
            <p:cNvPr id="22" name="Rechteck 21">
              <a:extLst>
                <a:ext uri="{FF2B5EF4-FFF2-40B4-BE49-F238E27FC236}">
                  <a16:creationId xmlns:a16="http://schemas.microsoft.com/office/drawing/2014/main" xmlns="" id="{A997C867-E898-4D83-BB12-141283E32358}"/>
                </a:ext>
              </a:extLst>
            </p:cNvPr>
            <p:cNvSpPr/>
            <p:nvPr/>
          </p:nvSpPr>
          <p:spPr>
            <a:xfrm>
              <a:off x="5897488" y="4038216"/>
              <a:ext cx="2785322" cy="715581"/>
            </a:xfrm>
            <a:prstGeom prst="rect">
              <a:avLst/>
            </a:prstGeom>
          </p:spPr>
          <p:txBody>
            <a:bodyPr wrap="square">
              <a:spAutoFit/>
            </a:bodyPr>
            <a:lstStyle/>
            <a:p>
              <a:r>
                <a:rPr lang="de-DE" sz="1350" dirty="0">
                  <a:latin typeface="Gill Sans Nova Light" panose="020B0302020104020203" pitchFamily="34" charset="0"/>
                </a:rPr>
                <a:t>Diskussion in der Gruppe oder Klasse</a:t>
              </a:r>
            </a:p>
            <a:p>
              <a:r>
                <a:rPr lang="de-DE" sz="1350" i="1" dirty="0">
                  <a:latin typeface="Gill Sans Nova Light" panose="020B0302020104020203" pitchFamily="34" charset="0"/>
                </a:rPr>
                <a:t>Unterhaltet euch über die gestellte Frage. Seid ihr euch einig?</a:t>
              </a:r>
              <a:endParaRPr lang="de-CH" sz="1350" i="1" dirty="0">
                <a:latin typeface="Gill Sans Nova Light" panose="020B0302020104020203" pitchFamily="34" charset="0"/>
              </a:endParaRPr>
            </a:p>
          </p:txBody>
        </p:sp>
      </p:grpSp>
      <p:grpSp>
        <p:nvGrpSpPr>
          <p:cNvPr id="10" name="Gruppieren 9">
            <a:extLst>
              <a:ext uri="{FF2B5EF4-FFF2-40B4-BE49-F238E27FC236}">
                <a16:creationId xmlns:a16="http://schemas.microsoft.com/office/drawing/2014/main" xmlns="" id="{47966653-5A9B-A94D-8A62-0DC3F1C9C29A}"/>
              </a:ext>
            </a:extLst>
          </p:cNvPr>
          <p:cNvGrpSpPr/>
          <p:nvPr/>
        </p:nvGrpSpPr>
        <p:grpSpPr>
          <a:xfrm>
            <a:off x="657531" y="4876571"/>
            <a:ext cx="3205109" cy="685800"/>
            <a:chOff x="657531" y="4876571"/>
            <a:chExt cx="3205109" cy="685800"/>
          </a:xfrm>
        </p:grpSpPr>
        <p:sp>
          <p:nvSpPr>
            <p:cNvPr id="14" name="Rechteck 13">
              <a:extLst>
                <a:ext uri="{FF2B5EF4-FFF2-40B4-BE49-F238E27FC236}">
                  <a16:creationId xmlns:a16="http://schemas.microsoft.com/office/drawing/2014/main" xmlns="" id="{1A66EDD7-4858-425A-A702-509425EF7347}"/>
                </a:ext>
              </a:extLst>
            </p:cNvPr>
            <p:cNvSpPr/>
            <p:nvPr/>
          </p:nvSpPr>
          <p:spPr>
            <a:xfrm>
              <a:off x="1372031" y="4999895"/>
              <a:ext cx="2490609" cy="507831"/>
            </a:xfrm>
            <a:prstGeom prst="rect">
              <a:avLst/>
            </a:prstGeom>
          </p:spPr>
          <p:txBody>
            <a:bodyPr wrap="square">
              <a:spAutoFit/>
            </a:bodyPr>
            <a:lstStyle/>
            <a:p>
              <a:r>
                <a:rPr lang="de-DE" sz="1350" dirty="0">
                  <a:latin typeface="Gill Sans Nova Light" panose="020B0302020104020203" pitchFamily="34" charset="0"/>
                </a:rPr>
                <a:t>Kurzvideos mit spannenden Infos </a:t>
              </a:r>
              <a:r>
                <a:rPr lang="de-DE" sz="1350" i="1" dirty="0">
                  <a:latin typeface="Gill Sans Nova Light" panose="020B0302020104020203" pitchFamily="34" charset="0"/>
                </a:rPr>
                <a:t>Gut aufpassen! Macht euch Notizen</a:t>
              </a:r>
              <a:endParaRPr lang="de-CH" sz="1350" i="1" dirty="0">
                <a:latin typeface="Gill Sans Nova Light" panose="020B0302020104020203" pitchFamily="34" charset="0"/>
              </a:endParaRPr>
            </a:p>
          </p:txBody>
        </p:sp>
        <p:pic>
          <p:nvPicPr>
            <p:cNvPr id="24" name="Grafik 23" descr="Videokamera">
              <a:extLst>
                <a:ext uri="{FF2B5EF4-FFF2-40B4-BE49-F238E27FC236}">
                  <a16:creationId xmlns:a16="http://schemas.microsoft.com/office/drawing/2014/main" xmlns="" id="{A241EAB7-E687-4A54-8915-5F46C5B2CA7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57531" y="4876571"/>
              <a:ext cx="685800" cy="685800"/>
            </a:xfrm>
            <a:prstGeom prst="rect">
              <a:avLst/>
            </a:prstGeom>
          </p:spPr>
        </p:pic>
      </p:grpSp>
      <p:grpSp>
        <p:nvGrpSpPr>
          <p:cNvPr id="5" name="Gruppieren 4">
            <a:extLst>
              <a:ext uri="{FF2B5EF4-FFF2-40B4-BE49-F238E27FC236}">
                <a16:creationId xmlns:a16="http://schemas.microsoft.com/office/drawing/2014/main" xmlns="" id="{ECB249EE-AE08-9F44-97CB-2A346A0CB35B}"/>
              </a:ext>
            </a:extLst>
          </p:cNvPr>
          <p:cNvGrpSpPr/>
          <p:nvPr/>
        </p:nvGrpSpPr>
        <p:grpSpPr>
          <a:xfrm>
            <a:off x="858178" y="3961184"/>
            <a:ext cx="3465118" cy="715581"/>
            <a:chOff x="176859" y="4387223"/>
            <a:chExt cx="3465118" cy="715581"/>
          </a:xfrm>
        </p:grpSpPr>
        <p:sp>
          <p:nvSpPr>
            <p:cNvPr id="26" name="Rechteck 25">
              <a:extLst>
                <a:ext uri="{FF2B5EF4-FFF2-40B4-BE49-F238E27FC236}">
                  <a16:creationId xmlns:a16="http://schemas.microsoft.com/office/drawing/2014/main" xmlns="" id="{1FCF3C1F-C320-44AF-A9C5-14180B664323}"/>
                </a:ext>
              </a:extLst>
            </p:cNvPr>
            <p:cNvSpPr/>
            <p:nvPr/>
          </p:nvSpPr>
          <p:spPr>
            <a:xfrm>
              <a:off x="675934" y="4387223"/>
              <a:ext cx="2966043" cy="715581"/>
            </a:xfrm>
            <a:prstGeom prst="rect">
              <a:avLst/>
            </a:prstGeom>
          </p:spPr>
          <p:txBody>
            <a:bodyPr wrap="square">
              <a:spAutoFit/>
            </a:bodyPr>
            <a:lstStyle/>
            <a:p>
              <a:r>
                <a:rPr lang="de-DE" sz="1350" dirty="0">
                  <a:latin typeface="Gill Sans Nova Light" panose="020B0302020104020203" pitchFamily="34" charset="0"/>
                </a:rPr>
                <a:t>Hier gibt’s Details zur Person</a:t>
              </a:r>
            </a:p>
            <a:p>
              <a:r>
                <a:rPr lang="de-DE" sz="1350" i="1" dirty="0">
                  <a:latin typeface="Gill Sans Nova Light" panose="020B0302020104020203" pitchFamily="34" charset="0"/>
                </a:rPr>
                <a:t>Lest den Text aufmerksam durch und diskutiert in der Gruppe</a:t>
              </a:r>
              <a:endParaRPr lang="de-CH" sz="1350" i="1" dirty="0">
                <a:latin typeface="Gill Sans Nova Light" panose="020B0302020104020203" pitchFamily="34" charset="0"/>
              </a:endParaRPr>
            </a:p>
          </p:txBody>
        </p:sp>
        <p:pic>
          <p:nvPicPr>
            <p:cNvPr id="8" name="Grafik 7" descr="Ausrufezeichen">
              <a:extLst>
                <a:ext uri="{FF2B5EF4-FFF2-40B4-BE49-F238E27FC236}">
                  <a16:creationId xmlns:a16="http://schemas.microsoft.com/office/drawing/2014/main" xmlns="" id="{7800A054-3E46-4DFC-87C3-FA016B3DC2C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76859" y="4417490"/>
              <a:ext cx="655047" cy="655047"/>
            </a:xfrm>
            <a:prstGeom prst="rect">
              <a:avLst/>
            </a:prstGeom>
          </p:spPr>
        </p:pic>
      </p:grpSp>
      <mc:AlternateContent xmlns:mc="http://schemas.openxmlformats.org/markup-compatibility/2006">
        <mc:Choice xmlns:p14="http://schemas.microsoft.com/office/powerpoint/2010/main" Requires="p14">
          <p:contentPart p14:bwMode="auto" r:id="rId12">
            <p14:nvContentPartPr>
              <p14:cNvPr id="25" name="Freihand 24">
                <a:extLst>
                  <a:ext uri="{FF2B5EF4-FFF2-40B4-BE49-F238E27FC236}">
                    <a16:creationId xmlns:a16="http://schemas.microsoft.com/office/drawing/2014/main" xmlns="" id="{3E273944-AE56-4867-A33C-B900EEAE937A}"/>
                  </a:ext>
                </a:extLst>
              </p14:cNvPr>
              <p14:cNvContentPartPr/>
              <p14:nvPr/>
            </p14:nvContentPartPr>
            <p14:xfrm>
              <a:off x="5254355" y="854394"/>
              <a:ext cx="1678320" cy="578520"/>
            </p14:xfrm>
          </p:contentPart>
        </mc:Choice>
        <mc:Fallback>
          <p:pic>
            <p:nvPicPr>
              <p:cNvPr id="25" name="Freihand 24">
                <a:extLst>
                  <a:ext uri="{FF2B5EF4-FFF2-40B4-BE49-F238E27FC236}">
                    <a16:creationId xmlns:a16="http://schemas.microsoft.com/office/drawing/2014/main" xmlns:p14="http://schemas.microsoft.com/office/powerpoint/2010/main" xmlns="" id="{3E273944-AE56-4867-A33C-B900EEAE937A}"/>
                  </a:ext>
                </a:extLst>
              </p:cNvPr>
              <p:cNvPicPr/>
              <p:nvPr/>
            </p:nvPicPr>
            <p:blipFill>
              <a:blip r:embed="rId13"/>
              <a:stretch>
                <a:fillRect/>
              </a:stretch>
            </p:blipFill>
            <p:spPr>
              <a:xfrm>
                <a:off x="5254355" y="854394"/>
                <a:ext cx="1678320" cy="578520"/>
              </a:xfrm>
              <a:prstGeom prst="rect">
                <a:avLst/>
              </a:prstGeom>
            </p:spPr>
          </p:pic>
        </mc:Fallback>
      </mc:AlternateContent>
    </p:spTree>
    <p:extLst>
      <p:ext uri="{BB962C8B-B14F-4D97-AF65-F5344CB8AC3E}">
        <p14:creationId xmlns:p14="http://schemas.microsoft.com/office/powerpoint/2010/main" val="538261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Baum, Gras, draußen, Bank enthält.&#10;&#10;Automatisch generierte Beschreibung">
            <a:extLst>
              <a:ext uri="{FF2B5EF4-FFF2-40B4-BE49-F238E27FC236}">
                <a16:creationId xmlns:a16="http://schemas.microsoft.com/office/drawing/2014/main" xmlns="" id="{5EA8EEA4-237F-4A41-9DBF-76B3FC655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543" y="1169126"/>
            <a:ext cx="6943759" cy="5207820"/>
          </a:xfrm>
          <a:prstGeom prst="rect">
            <a:avLst/>
          </a:prstGeom>
        </p:spPr>
      </p:pic>
      <p:sp>
        <p:nvSpPr>
          <p:cNvPr id="10" name="Titel 1">
            <a:extLst>
              <a:ext uri="{FF2B5EF4-FFF2-40B4-BE49-F238E27FC236}">
                <a16:creationId xmlns:a16="http://schemas.microsoft.com/office/drawing/2014/main" xmlns="" id="{90E62E40-1CD7-4E07-B7B8-308E80847AE1}"/>
              </a:ext>
            </a:extLst>
          </p:cNvPr>
          <p:cNvSpPr txBox="1">
            <a:spLocks/>
          </p:cNvSpPr>
          <p:nvPr/>
        </p:nvSpPr>
        <p:spPr>
          <a:xfrm>
            <a:off x="2122714" y="91439"/>
            <a:ext cx="5551716" cy="1077687"/>
          </a:xfrm>
          <a:prstGeom prst="rect">
            <a:avLst/>
          </a:prstGeom>
        </p:spPr>
        <p:txBody>
          <a:bodyPr vert="horz" lIns="68580" tIns="34290" rIns="68580" bIns="3429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de-DE" sz="5700" dirty="0">
                <a:latin typeface="Gill Sans Nova" panose="020B0602020104020203" pitchFamily="34" charset="0"/>
              </a:rPr>
              <a:t>FRIEDENSTISCH</a:t>
            </a:r>
          </a:p>
          <a:p>
            <a:pPr algn="r"/>
            <a:r>
              <a:rPr lang="de-DE" sz="4350" dirty="0">
                <a:latin typeface="Gill Sans Nova" panose="020B0602020104020203" pitchFamily="34" charset="0"/>
              </a:rPr>
              <a:t>2010</a:t>
            </a:r>
          </a:p>
        </p:txBody>
      </p:sp>
      <p:sp>
        <p:nvSpPr>
          <p:cNvPr id="12" name="Rechteck 11">
            <a:extLst>
              <a:ext uri="{FF2B5EF4-FFF2-40B4-BE49-F238E27FC236}">
                <a16:creationId xmlns:a16="http://schemas.microsoft.com/office/drawing/2014/main" xmlns="" id="{DE469079-AADF-49BF-8901-CBF78B734FE4}"/>
              </a:ext>
            </a:extLst>
          </p:cNvPr>
          <p:cNvSpPr/>
          <p:nvPr/>
        </p:nvSpPr>
        <p:spPr>
          <a:xfrm>
            <a:off x="1" y="5958046"/>
            <a:ext cx="4297776" cy="369332"/>
          </a:xfrm>
          <a:prstGeom prst="rect">
            <a:avLst/>
          </a:prstGeom>
          <a:solidFill>
            <a:schemeClr val="accent1"/>
          </a:solidFill>
          <a:ln>
            <a:noFill/>
          </a:ln>
          <a:effectLst/>
          <a:scene3d>
            <a:camera prst="orthographicFront">
              <a:rot lat="0" lon="0" rev="0"/>
            </a:camera>
            <a:lightRig rig="threePt" dir="tl"/>
          </a:scene3d>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de-CH" dirty="0">
                <a:ln w="0"/>
                <a:solidFill>
                  <a:schemeClr val="bg1"/>
                </a:solidFill>
                <a:latin typeface="Gill Sans Nova Light" panose="020B0302020104020203" pitchFamily="34" charset="0"/>
              </a:rPr>
              <a:t>vom Appenzeller Künstler H.R. Fricker</a:t>
            </a:r>
          </a:p>
        </p:txBody>
      </p:sp>
      <p:sp>
        <p:nvSpPr>
          <p:cNvPr id="11" name="Inhaltsplatzhalter 2">
            <a:extLst>
              <a:ext uri="{FF2B5EF4-FFF2-40B4-BE49-F238E27FC236}">
                <a16:creationId xmlns:a16="http://schemas.microsoft.com/office/drawing/2014/main" xmlns="" id="{81E1A632-1A85-4CAA-BB90-5123CAD0B794}"/>
              </a:ext>
            </a:extLst>
          </p:cNvPr>
          <p:cNvSpPr txBox="1">
            <a:spLocks/>
          </p:cNvSpPr>
          <p:nvPr/>
        </p:nvSpPr>
        <p:spPr>
          <a:xfrm rot="20784483">
            <a:off x="356056" y="1227865"/>
            <a:ext cx="4608073" cy="1416351"/>
          </a:xfrm>
          <a:prstGeom prst="rect">
            <a:avLst/>
          </a:prstGeom>
          <a:gradFill flip="none" rotWithShape="1">
            <a:gsLst>
              <a:gs pos="0">
                <a:schemeClr val="bg1">
                  <a:tint val="66000"/>
                  <a:satMod val="160000"/>
                </a:schemeClr>
              </a:gs>
              <a:gs pos="50000">
                <a:schemeClr val="bg1">
                  <a:tint val="44500"/>
                  <a:satMod val="160000"/>
                </a:schemeClr>
              </a:gs>
              <a:gs pos="100000">
                <a:schemeClr val="bg1">
                  <a:tint val="23500"/>
                  <a:satMod val="160000"/>
                </a:schemeClr>
              </a:gs>
            </a:gsLst>
            <a:path path="circle">
              <a:fillToRect l="100000" t="100000"/>
            </a:path>
            <a:tileRect r="-100000" b="-100000"/>
          </a:gradFill>
          <a:ln w="12700">
            <a:noFill/>
          </a:ln>
          <a:effectLst/>
          <a:scene3d>
            <a:camera prst="orthographicFront"/>
            <a:lightRig rig="threePt" dir="t"/>
          </a:scene3d>
          <a:sp3d>
            <a:bevelT w="114300" prst="hardEdge"/>
          </a:sp3d>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de-DE" sz="2000" dirty="0">
              <a:solidFill>
                <a:schemeClr val="bg1"/>
              </a:solidFill>
              <a:latin typeface="Gill Sans Nova Light" panose="020B0302020104020203" pitchFamily="34" charset="0"/>
              <a:cs typeface="Courier New" panose="02070309020205020404" pitchFamily="49" charset="0"/>
            </a:endParaRPr>
          </a:p>
          <a:p>
            <a:r>
              <a:rPr lang="de-DE" sz="2000" dirty="0">
                <a:solidFill>
                  <a:schemeClr val="bg1"/>
                </a:solidFill>
                <a:latin typeface="Gill Sans Nova Light" panose="020B0302020104020203" pitchFamily="34" charset="0"/>
                <a:cs typeface="Courier New" panose="02070309020205020404" pitchFamily="49" charset="0"/>
              </a:rPr>
              <a:t>«Tisch für private Friedensgespräche zur Beilegung zwischenmenschlicher Konflikte.»</a:t>
            </a:r>
          </a:p>
        </p:txBody>
      </p:sp>
      <p:pic>
        <p:nvPicPr>
          <p:cNvPr id="6" name="Grafik 5" descr="Ausrufezeichen">
            <a:extLst>
              <a:ext uri="{FF2B5EF4-FFF2-40B4-BE49-F238E27FC236}">
                <a16:creationId xmlns:a16="http://schemas.microsoft.com/office/drawing/2014/main" xmlns="" id="{5797AF8E-8296-4975-B70C-09362EC278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749302" y="445157"/>
            <a:ext cx="655047" cy="655047"/>
          </a:xfrm>
          <a:prstGeom prst="rect">
            <a:avLst/>
          </a:prstGeom>
        </p:spPr>
      </p:pic>
    </p:spTree>
    <p:extLst>
      <p:ext uri="{BB962C8B-B14F-4D97-AF65-F5344CB8AC3E}">
        <p14:creationId xmlns:p14="http://schemas.microsoft.com/office/powerpoint/2010/main" val="781053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xmlns="" id="{A5F56D97-2F93-4144-BF82-D631FD48D15C}"/>
              </a:ext>
            </a:extLst>
          </p:cNvPr>
          <p:cNvSpPr txBox="1">
            <a:spLocks/>
          </p:cNvSpPr>
          <p:nvPr/>
        </p:nvSpPr>
        <p:spPr>
          <a:xfrm>
            <a:off x="3763364" y="0"/>
            <a:ext cx="3891470" cy="118872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de-CH" sz="2700" dirty="0">
                <a:latin typeface="Gill Sans Nova" panose="020B0602020104020203" pitchFamily="34" charset="0"/>
              </a:rPr>
              <a:t>FRIEDENSTISCH</a:t>
            </a:r>
            <a:br>
              <a:rPr lang="de-CH" sz="2700" dirty="0">
                <a:latin typeface="Gill Sans Nova" panose="020B0602020104020203" pitchFamily="34" charset="0"/>
              </a:rPr>
            </a:br>
            <a:r>
              <a:rPr lang="de-CH" sz="2700" dirty="0">
                <a:latin typeface="Gill Sans Nova" panose="020B0602020104020203" pitchFamily="34" charset="0"/>
              </a:rPr>
              <a:t>EINLEITUNG</a:t>
            </a:r>
          </a:p>
        </p:txBody>
      </p:sp>
      <p:sp>
        <p:nvSpPr>
          <p:cNvPr id="11" name="Inhaltsplatzhalter 2">
            <a:extLst>
              <a:ext uri="{FF2B5EF4-FFF2-40B4-BE49-F238E27FC236}">
                <a16:creationId xmlns:a16="http://schemas.microsoft.com/office/drawing/2014/main" xmlns="" id="{DDAE5490-AC80-45F9-8BBB-2EB6F964E518}"/>
              </a:ext>
            </a:extLst>
          </p:cNvPr>
          <p:cNvSpPr txBox="1">
            <a:spLocks/>
          </p:cNvSpPr>
          <p:nvPr/>
        </p:nvSpPr>
        <p:spPr>
          <a:xfrm>
            <a:off x="302252" y="1125979"/>
            <a:ext cx="3214543" cy="5737337"/>
          </a:xfrm>
          <a:prstGeom prst="rect">
            <a:avLst/>
          </a:prstGeom>
          <a:noFill/>
          <a:ln>
            <a:noFill/>
          </a:ln>
          <a:effectLst/>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DE" sz="1800" dirty="0">
                <a:latin typeface="Gill Sans Nova Light" panose="020B0302020104020203" pitchFamily="34" charset="0"/>
              </a:rPr>
              <a:t>Der Künstler H.R. Fricker hatte den Auftrag, eine Skulptur zum 100. Todestag von Henry Dunant, dem Gründer des Roten Kreuzes zu schaffen.</a:t>
            </a:r>
            <a:endParaRPr lang="de-CH" sz="1800" dirty="0">
              <a:latin typeface="Gill Sans Nova Light" panose="020B0302020104020203" pitchFamily="34" charset="0"/>
            </a:endParaRPr>
          </a:p>
          <a:p>
            <a:pPr algn="l"/>
            <a:r>
              <a:rPr lang="de-CH" sz="1800" dirty="0">
                <a:latin typeface="Gill Sans Nova Light" panose="020B0302020104020203" pitchFamily="34" charset="0"/>
              </a:rPr>
              <a:t>Das Resultat war der Friedenstisch. Er soll dazu beitragen, dass zwischen-menschliche Konflikte gelöst werden. Sie sind letztlich die Ursache für Krieg.</a:t>
            </a:r>
          </a:p>
          <a:p>
            <a:pPr algn="l"/>
            <a:r>
              <a:rPr lang="de-CH" sz="1800" dirty="0">
                <a:latin typeface="Gill Sans Nova Light" panose="020B0302020104020203" pitchFamily="34" charset="0"/>
              </a:rPr>
              <a:t>Wenn alle Konflikte am Friedenstisch gelöst werden, gibt es keine Kriege mehr und das Rote Kreuz braucht es nicht mehr.</a:t>
            </a:r>
            <a:endParaRPr lang="de-DE" sz="1800" dirty="0">
              <a:latin typeface="Gill Sans Nova Light" panose="020B0302020104020203" pitchFamily="34" charset="0"/>
            </a:endParaRPr>
          </a:p>
        </p:txBody>
      </p:sp>
      <p:pic>
        <p:nvPicPr>
          <p:cNvPr id="5" name="Grafik 4" descr="Ausrufezeichen">
            <a:extLst>
              <a:ext uri="{FF2B5EF4-FFF2-40B4-BE49-F238E27FC236}">
                <a16:creationId xmlns:a16="http://schemas.microsoft.com/office/drawing/2014/main" xmlns="" id="{BA00488F-3407-494B-A651-54F649B633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49302" y="445157"/>
            <a:ext cx="655047" cy="655047"/>
          </a:xfrm>
          <a:prstGeom prst="rect">
            <a:avLst/>
          </a:prstGeom>
        </p:spPr>
      </p:pic>
      <p:pic>
        <p:nvPicPr>
          <p:cNvPr id="4" name="Grafik 3" descr="Ein Bild, das Gras, Baum, draußen, Gebäude enthält.&#10;&#10;Automatisch generierte Beschreibung">
            <a:extLst>
              <a:ext uri="{FF2B5EF4-FFF2-40B4-BE49-F238E27FC236}">
                <a16:creationId xmlns:a16="http://schemas.microsoft.com/office/drawing/2014/main" xmlns="" id="{C3877B91-AFE3-41F6-A52B-3E69C49DD2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6795" y="1913800"/>
            <a:ext cx="5466270" cy="36470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61952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xmlns="" id="{489A4EFB-DEC0-48D7-8613-B99BFB7D0A64}"/>
              </a:ext>
            </a:extLst>
          </p:cNvPr>
          <p:cNvSpPr/>
          <p:nvPr/>
        </p:nvSpPr>
        <p:spPr>
          <a:xfrm>
            <a:off x="1087390" y="3460820"/>
            <a:ext cx="7129790" cy="1569660"/>
          </a:xfrm>
          <a:prstGeom prst="rect">
            <a:avLst/>
          </a:prstGeom>
        </p:spPr>
        <p:txBody>
          <a:bodyPr wrap="square">
            <a:spAutoFit/>
          </a:bodyPr>
          <a:lstStyle/>
          <a:p>
            <a:r>
              <a:rPr lang="de-CH" sz="2400" dirty="0">
                <a:latin typeface="Gill Sans Nova Light" panose="020B0302020104020203" pitchFamily="34" charset="0"/>
              </a:rPr>
              <a:t>Der Künstler beharrt auf der Bezeichnung:</a:t>
            </a:r>
          </a:p>
          <a:p>
            <a:endParaRPr lang="de-CH" sz="2400" dirty="0">
              <a:latin typeface="Gill Sans Nova Light" panose="020B0302020104020203" pitchFamily="34" charset="0"/>
            </a:endParaRPr>
          </a:p>
          <a:p>
            <a:r>
              <a:rPr lang="de-CH" sz="2400" b="1" dirty="0">
                <a:latin typeface="Gill Sans Nova Light" panose="020B0302020104020203" pitchFamily="34" charset="0"/>
              </a:rPr>
              <a:t>‘Tisch für </a:t>
            </a:r>
            <a:r>
              <a:rPr lang="de-CH" sz="2400" b="1" u="sng" dirty="0">
                <a:latin typeface="Gill Sans Nova Light" panose="020B0302020104020203" pitchFamily="34" charset="0"/>
              </a:rPr>
              <a:t>PRIVATE</a:t>
            </a:r>
            <a:r>
              <a:rPr lang="de-CH" sz="2400" b="1" dirty="0">
                <a:latin typeface="Gill Sans Nova Light" panose="020B0302020104020203" pitchFamily="34" charset="0"/>
              </a:rPr>
              <a:t> Friedensgespräche zur Beilegung </a:t>
            </a:r>
            <a:r>
              <a:rPr lang="de-CH" sz="2400" b="1" u="sng" dirty="0">
                <a:latin typeface="Gill Sans Nova Light" panose="020B0302020104020203" pitchFamily="34" charset="0"/>
              </a:rPr>
              <a:t>ZWISCHENMENSCHLICHER</a:t>
            </a:r>
            <a:r>
              <a:rPr lang="de-CH" sz="2400" b="1" dirty="0">
                <a:latin typeface="Gill Sans Nova Light" panose="020B0302020104020203" pitchFamily="34" charset="0"/>
              </a:rPr>
              <a:t> Konflikte.’</a:t>
            </a:r>
          </a:p>
        </p:txBody>
      </p:sp>
      <p:pic>
        <p:nvPicPr>
          <p:cNvPr id="19" name="Grafik 18" descr="Videokamera">
            <a:extLst>
              <a:ext uri="{FF2B5EF4-FFF2-40B4-BE49-F238E27FC236}">
                <a16:creationId xmlns:a16="http://schemas.microsoft.com/office/drawing/2014/main" xmlns="" id="{58BB1316-72E6-4F4F-ACB5-1883DB94DD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50090" y="403699"/>
            <a:ext cx="685800" cy="685800"/>
          </a:xfrm>
          <a:prstGeom prst="rect">
            <a:avLst/>
          </a:prstGeom>
        </p:spPr>
      </p:pic>
      <mc:AlternateContent xmlns:mc="http://schemas.openxmlformats.org/markup-compatibility/2006" xmlns:p14="http://schemas.microsoft.com/office/powerpoint/2010/main">
        <mc:Choice Requires="p14">
          <p:contentPart p14:bwMode="auto" r:id="rId4">
            <p14:nvContentPartPr>
              <p14:cNvPr id="30" name="Freihand 29">
                <a:extLst>
                  <a:ext uri="{FF2B5EF4-FFF2-40B4-BE49-F238E27FC236}">
                    <a16:creationId xmlns:a16="http://schemas.microsoft.com/office/drawing/2014/main" xmlns="" id="{23AABCF8-71A6-422E-91B4-94DDD63F05D0}"/>
                  </a:ext>
                </a:extLst>
              </p14:cNvPr>
              <p14:cNvContentPartPr/>
              <p14:nvPr/>
            </p14:nvContentPartPr>
            <p14:xfrm>
              <a:off x="6504686" y="1814709"/>
              <a:ext cx="523080" cy="948960"/>
            </p14:xfrm>
          </p:contentPart>
        </mc:Choice>
        <mc:Fallback xmlns="">
          <p:pic>
            <p:nvPicPr>
              <p:cNvPr id="30" name="Freihand 29">
                <a:extLst>
                  <a:ext uri="{FF2B5EF4-FFF2-40B4-BE49-F238E27FC236}">
                    <a16:creationId xmlns:a16="http://schemas.microsoft.com/office/drawing/2014/main" id="{23AABCF8-71A6-422E-91B4-94DDD63F05D0}"/>
                  </a:ext>
                </a:extLst>
              </p:cNvPr>
              <p:cNvPicPr/>
              <p:nvPr/>
            </p:nvPicPr>
            <p:blipFill>
              <a:blip r:embed="rId10"/>
              <a:stretch>
                <a:fillRect/>
              </a:stretch>
            </p:blipFill>
            <p:spPr>
              <a:xfrm>
                <a:off x="6487046" y="1797069"/>
                <a:ext cx="558720" cy="984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xmlns="" id="{8A46C151-3507-1F41-87D5-284D6CE6D609}"/>
                  </a:ext>
                </a:extLst>
              </p14:cNvPr>
              <p14:cNvContentPartPr/>
              <p14:nvPr/>
            </p14:nvContentPartPr>
            <p14:xfrm>
              <a:off x="1204046" y="1500429"/>
              <a:ext cx="4794840" cy="1797480"/>
            </p14:xfrm>
          </p:contentPart>
        </mc:Choice>
        <mc:Fallback xmlns="">
          <p:pic>
            <p:nvPicPr>
              <p:cNvPr id="7" name="Freihand 6">
                <a:extLst>
                  <a:ext uri="{FF2B5EF4-FFF2-40B4-BE49-F238E27FC236}">
                    <a16:creationId xmlns:a16="http://schemas.microsoft.com/office/drawing/2014/main" id="{8A46C151-3507-1F41-87D5-284D6CE6D609}"/>
                  </a:ext>
                </a:extLst>
              </p:cNvPr>
              <p:cNvPicPr/>
              <p:nvPr/>
            </p:nvPicPr>
            <p:blipFill>
              <a:blip r:embed="rId12"/>
              <a:stretch>
                <a:fillRect/>
              </a:stretch>
            </p:blipFill>
            <p:spPr>
              <a:xfrm>
                <a:off x="1186047" y="1482429"/>
                <a:ext cx="4830477" cy="1833120"/>
              </a:xfrm>
              <a:prstGeom prst="rect">
                <a:avLst/>
              </a:prstGeom>
            </p:spPr>
          </p:pic>
        </mc:Fallback>
      </mc:AlternateContent>
    </p:spTree>
    <p:extLst>
      <p:ext uri="{BB962C8B-B14F-4D97-AF65-F5344CB8AC3E}">
        <p14:creationId xmlns:p14="http://schemas.microsoft.com/office/powerpoint/2010/main" val="2802474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xmlns="" id="{CD26852F-76F1-439B-B962-1FC6043B0742}"/>
              </a:ext>
            </a:extLst>
          </p:cNvPr>
          <p:cNvSpPr txBox="1">
            <a:spLocks/>
          </p:cNvSpPr>
          <p:nvPr/>
        </p:nvSpPr>
        <p:spPr>
          <a:xfrm>
            <a:off x="163573" y="870816"/>
            <a:ext cx="2981006" cy="1097662"/>
          </a:xfrm>
          <a:prstGeom prst="rect">
            <a:avLst/>
          </a:prstGeom>
          <a:effectLst/>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CH" sz="3300" dirty="0">
                <a:latin typeface="Gill Sans Nova" panose="020B0602020104020203" pitchFamily="34" charset="0"/>
              </a:rPr>
              <a:t>FRAGEN</a:t>
            </a:r>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xmlns="" id="{FF4C946D-D83B-4FE8-B64A-C03F42260FF6}"/>
                  </a:ext>
                </a:extLst>
              </p14:cNvPr>
              <p14:cNvContentPartPr/>
              <p14:nvPr/>
            </p14:nvContentPartPr>
            <p14:xfrm>
              <a:off x="6360938" y="1621669"/>
              <a:ext cx="1080" cy="2430"/>
            </p14:xfrm>
          </p:contentPart>
        </mc:Choice>
        <mc:Fallback xmlns="">
          <p:pic>
            <p:nvPicPr>
              <p:cNvPr id="3" name="Freihand 2">
                <a:extLst>
                  <a:ext uri="{FF2B5EF4-FFF2-40B4-BE49-F238E27FC236}">
                    <a16:creationId xmlns:a16="http://schemas.microsoft.com/office/drawing/2014/main" id="{FF4C946D-D83B-4FE8-B64A-C03F42260FF6}"/>
                  </a:ext>
                </a:extLst>
              </p:cNvPr>
              <p:cNvPicPr/>
              <p:nvPr/>
            </p:nvPicPr>
            <p:blipFill>
              <a:blip r:embed="rId3"/>
              <a:stretch>
                <a:fillRect/>
              </a:stretch>
            </p:blipFill>
            <p:spPr>
              <a:xfrm>
                <a:off x="6347438" y="1604312"/>
                <a:ext cx="27810" cy="36797"/>
              </a:xfrm>
              <a:prstGeom prst="rect">
                <a:avLst/>
              </a:prstGeom>
            </p:spPr>
          </p:pic>
        </mc:Fallback>
      </mc:AlternateContent>
      <p:sp>
        <p:nvSpPr>
          <p:cNvPr id="18" name="Rechteck 17">
            <a:extLst>
              <a:ext uri="{FF2B5EF4-FFF2-40B4-BE49-F238E27FC236}">
                <a16:creationId xmlns:a16="http://schemas.microsoft.com/office/drawing/2014/main" xmlns="" id="{FE05433F-339A-4617-B8A0-D1E24430963A}"/>
              </a:ext>
            </a:extLst>
          </p:cNvPr>
          <p:cNvSpPr/>
          <p:nvPr/>
        </p:nvSpPr>
        <p:spPr>
          <a:xfrm>
            <a:off x="3361449" y="1247229"/>
            <a:ext cx="5096751" cy="4939814"/>
          </a:xfrm>
          <a:prstGeom prst="rect">
            <a:avLst/>
          </a:prstGeom>
          <a:gradFill flip="none" rotWithShape="1">
            <a:gsLst>
              <a:gs pos="0">
                <a:schemeClr val="tx1">
                  <a:lumMod val="65000"/>
                  <a:tint val="66000"/>
                  <a:satMod val="160000"/>
                </a:schemeClr>
              </a:gs>
              <a:gs pos="50000">
                <a:schemeClr val="tx1">
                  <a:lumMod val="65000"/>
                  <a:tint val="44500"/>
                  <a:satMod val="160000"/>
                </a:schemeClr>
              </a:gs>
              <a:gs pos="100000">
                <a:schemeClr val="tx1">
                  <a:lumMod val="65000"/>
                  <a:tint val="23500"/>
                  <a:satMod val="160000"/>
                </a:schemeClr>
              </a:gs>
            </a:gsLst>
            <a:path path="circle">
              <a:fillToRect l="100000" t="100000"/>
            </a:path>
            <a:tileRect r="-100000" b="-100000"/>
          </a:gradFill>
        </p:spPr>
        <p:txBody>
          <a:bodyPr wrap="square">
            <a:spAutoFit/>
          </a:bodyPr>
          <a:lstStyle/>
          <a:p>
            <a:endParaRPr lang="de-CH" sz="1350" dirty="0">
              <a:solidFill>
                <a:schemeClr val="bg1"/>
              </a:solidFill>
            </a:endParaRPr>
          </a:p>
          <a:p>
            <a:r>
              <a:rPr lang="de-CH" dirty="0">
                <a:solidFill>
                  <a:schemeClr val="bg1"/>
                </a:solidFill>
                <a:latin typeface="Gill Sans Nova Light" panose="020B0302020104020203" pitchFamily="34" charset="0"/>
              </a:rPr>
              <a:t>Was gibt es sonst noch für Konflikte?	</a:t>
            </a:r>
          </a:p>
          <a:p>
            <a:endParaRPr lang="de-CH" dirty="0">
              <a:solidFill>
                <a:schemeClr val="bg1"/>
              </a:solidFill>
              <a:latin typeface="Gill Sans Nova Light" panose="020B0302020104020203" pitchFamily="34" charset="0"/>
            </a:endParaRPr>
          </a:p>
          <a:p>
            <a:endParaRPr lang="de-CH" dirty="0">
              <a:solidFill>
                <a:schemeClr val="bg1"/>
              </a:solidFill>
              <a:latin typeface="Gill Sans Nova Light" panose="020B0302020104020203" pitchFamily="34" charset="0"/>
            </a:endParaRPr>
          </a:p>
          <a:p>
            <a:endParaRPr lang="de-CH" dirty="0">
              <a:solidFill>
                <a:schemeClr val="bg1"/>
              </a:solidFill>
              <a:latin typeface="Gill Sans Nova Light" panose="020B0302020104020203" pitchFamily="34" charset="0"/>
            </a:endParaRPr>
          </a:p>
          <a:p>
            <a:endParaRPr lang="de-CH" dirty="0">
              <a:solidFill>
                <a:schemeClr val="bg1"/>
              </a:solidFill>
              <a:latin typeface="Gill Sans Nova Light" panose="020B0302020104020203" pitchFamily="34" charset="0"/>
            </a:endParaRPr>
          </a:p>
          <a:p>
            <a:endParaRPr lang="de-CH" dirty="0">
              <a:solidFill>
                <a:schemeClr val="bg1"/>
              </a:solidFill>
              <a:latin typeface="Gill Sans Nova Light" panose="020B0302020104020203" pitchFamily="34" charset="0"/>
            </a:endParaRPr>
          </a:p>
          <a:p>
            <a:endParaRPr lang="de-CH" dirty="0">
              <a:solidFill>
                <a:schemeClr val="bg1"/>
              </a:solidFill>
              <a:latin typeface="Gill Sans Nova Light" panose="020B0302020104020203" pitchFamily="34" charset="0"/>
            </a:endParaRPr>
          </a:p>
          <a:p>
            <a:endParaRPr lang="de-CH" dirty="0">
              <a:solidFill>
                <a:schemeClr val="bg1"/>
              </a:solidFill>
              <a:latin typeface="Gill Sans Nova Light" panose="020B0302020104020203" pitchFamily="34" charset="0"/>
            </a:endParaRPr>
          </a:p>
          <a:p>
            <a:r>
              <a:rPr lang="de-CH" dirty="0">
                <a:solidFill>
                  <a:schemeClr val="bg1"/>
                </a:solidFill>
                <a:latin typeface="Gill Sans Nova Light" panose="020B0302020104020203" pitchFamily="34" charset="0"/>
              </a:rPr>
              <a:t>Weshalb ist dem Künstler so wichtig, in der Bezeichnung den Begriff ‘PRIVAT’ zu verwenden?</a:t>
            </a:r>
          </a:p>
          <a:p>
            <a:endParaRPr lang="de-CH" sz="1350" dirty="0">
              <a:solidFill>
                <a:schemeClr val="bg1"/>
              </a:solidFill>
              <a:latin typeface="Gill Sans Nova Light" panose="020B0302020104020203" pitchFamily="34" charset="0"/>
            </a:endParaRPr>
          </a:p>
          <a:p>
            <a:endParaRPr lang="de-CH" sz="1350" dirty="0">
              <a:latin typeface="Gill Sans Nova Light" panose="020B0302020104020203" pitchFamily="34" charset="0"/>
            </a:endParaRPr>
          </a:p>
          <a:p>
            <a:endParaRPr lang="de-CH" sz="1350" dirty="0">
              <a:latin typeface="Gill Sans Nova Light" panose="020B0302020104020203" pitchFamily="34" charset="0"/>
            </a:endParaRPr>
          </a:p>
          <a:p>
            <a:endParaRPr lang="de-CH" sz="1350" dirty="0">
              <a:latin typeface="Gill Sans Nova Light" panose="020B0302020104020203" pitchFamily="34" charset="0"/>
            </a:endParaRPr>
          </a:p>
          <a:p>
            <a:endParaRPr lang="de-CH" sz="1350" dirty="0">
              <a:latin typeface="Gill Sans Nova Light" panose="020B0302020104020203" pitchFamily="34" charset="0"/>
            </a:endParaRPr>
          </a:p>
          <a:p>
            <a:endParaRPr lang="de-CH" sz="1350" dirty="0">
              <a:latin typeface="Gill Sans Nova Light" panose="020B0302020104020203" pitchFamily="34" charset="0"/>
            </a:endParaRPr>
          </a:p>
          <a:p>
            <a:endParaRPr lang="de-CH" sz="1350" dirty="0">
              <a:latin typeface="Gill Sans Nova Light" panose="020B0302020104020203" pitchFamily="34" charset="0"/>
            </a:endParaRPr>
          </a:p>
          <a:p>
            <a:endParaRPr lang="de-CH" sz="1350" dirty="0">
              <a:latin typeface="Gill Sans Nova Light" panose="020B0302020104020203" pitchFamily="34" charset="0"/>
            </a:endParaRPr>
          </a:p>
          <a:p>
            <a:endParaRPr lang="de-CH" sz="1350" dirty="0">
              <a:latin typeface="Gill Sans Nova Light" panose="020B0302020104020203" pitchFamily="34" charset="0"/>
            </a:endParaRPr>
          </a:p>
        </p:txBody>
      </p:sp>
      <p:sp>
        <p:nvSpPr>
          <p:cNvPr id="20" name="Rechteck 19">
            <a:extLst>
              <a:ext uri="{FF2B5EF4-FFF2-40B4-BE49-F238E27FC236}">
                <a16:creationId xmlns:a16="http://schemas.microsoft.com/office/drawing/2014/main" xmlns="" id="{3FE48FDE-8844-450B-A998-0F6AD85B3A3C}"/>
              </a:ext>
            </a:extLst>
          </p:cNvPr>
          <p:cNvSpPr/>
          <p:nvPr/>
        </p:nvSpPr>
        <p:spPr>
          <a:xfrm>
            <a:off x="163573" y="1968478"/>
            <a:ext cx="2777198" cy="646331"/>
          </a:xfrm>
          <a:prstGeom prst="rect">
            <a:avLst/>
          </a:prstGeom>
        </p:spPr>
        <p:txBody>
          <a:bodyPr wrap="square">
            <a:spAutoFit/>
          </a:bodyPr>
          <a:lstStyle/>
          <a:p>
            <a:endParaRPr lang="de-DE" dirty="0">
              <a:latin typeface="Gill Sans Nova Light" panose="020B0302020104020203" pitchFamily="34" charset="0"/>
            </a:endParaRPr>
          </a:p>
          <a:p>
            <a:r>
              <a:rPr lang="de-CH" dirty="0">
                <a:latin typeface="Gill Sans Nova Light" panose="020B0302020104020203" pitchFamily="34" charset="0"/>
              </a:rPr>
              <a:t>Beantwortet diese Fragen:</a:t>
            </a:r>
          </a:p>
        </p:txBody>
      </p:sp>
      <p:pic>
        <p:nvPicPr>
          <p:cNvPr id="16" name="Grafik 15" descr="Stift">
            <a:extLst>
              <a:ext uri="{FF2B5EF4-FFF2-40B4-BE49-F238E27FC236}">
                <a16:creationId xmlns:a16="http://schemas.microsoft.com/office/drawing/2014/main" xmlns="" id="{23F1258F-68E7-457E-BE3B-6BF4B561DC73}"/>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812099" y="474902"/>
            <a:ext cx="646101" cy="647988"/>
          </a:xfrm>
          <a:prstGeom prst="rect">
            <a:avLst/>
          </a:prstGeom>
          <a:effectLst/>
        </p:spPr>
      </p:pic>
    </p:spTree>
    <p:extLst>
      <p:ext uri="{BB962C8B-B14F-4D97-AF65-F5344CB8AC3E}">
        <p14:creationId xmlns:p14="http://schemas.microsoft.com/office/powerpoint/2010/main" val="3859062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xmlns="" id="{489A4EFB-DEC0-48D7-8613-B99BFB7D0A64}"/>
              </a:ext>
            </a:extLst>
          </p:cNvPr>
          <p:cNvSpPr/>
          <p:nvPr/>
        </p:nvSpPr>
        <p:spPr>
          <a:xfrm>
            <a:off x="283357" y="2158286"/>
            <a:ext cx="8577285" cy="1477328"/>
          </a:xfrm>
          <a:prstGeom prst="rect">
            <a:avLst/>
          </a:prstGeom>
        </p:spPr>
        <p:txBody>
          <a:bodyPr wrap="square">
            <a:spAutoFit/>
          </a:bodyPr>
          <a:lstStyle/>
          <a:p>
            <a:r>
              <a:rPr lang="de-DE" dirty="0">
                <a:latin typeface="Gill Sans Nova Light" panose="020B0302020104020203" pitchFamily="34" charset="0"/>
                <a:ea typeface="Verdana" panose="020B0604030504040204" pitchFamily="34" charset="0"/>
                <a:cs typeface="Arial" panose="020B0604020202020204" pitchFamily="34" charset="0"/>
              </a:rPr>
              <a:t>In die Tischplatte der Friedenstische ist an jedem Sitzplatz eine ‚</a:t>
            </a:r>
            <a:r>
              <a:rPr lang="de-DE" dirty="0" err="1">
                <a:latin typeface="Gill Sans Nova Light" panose="020B0302020104020203" pitchFamily="34" charset="0"/>
                <a:ea typeface="Verdana" panose="020B0604030504040204" pitchFamily="34" charset="0"/>
                <a:cs typeface="Arial" panose="020B0604020202020204" pitchFamily="34" charset="0"/>
              </a:rPr>
              <a:t>Heidener</a:t>
            </a:r>
            <a:r>
              <a:rPr lang="de-DE" dirty="0">
                <a:latin typeface="Gill Sans Nova Light" panose="020B0302020104020203" pitchFamily="34" charset="0"/>
                <a:ea typeface="Verdana" panose="020B0604030504040204" pitchFamily="34" charset="0"/>
                <a:cs typeface="Arial" panose="020B0604020202020204" pitchFamily="34" charset="0"/>
              </a:rPr>
              <a:t> Konvention‘ eingelassen. Sie hilft, bei Konflikten eine Lösung zu finden, mit der alle Parteien einverstanden sein können.</a:t>
            </a:r>
          </a:p>
          <a:p>
            <a:endParaRPr lang="de-DE" dirty="0">
              <a:latin typeface="Gill Sans Nova Light" panose="020B0302020104020203" pitchFamily="34" charset="0"/>
              <a:ea typeface="Verdana" panose="020B0604030504040204" pitchFamily="34" charset="0"/>
              <a:cs typeface="Arial" panose="020B0604020202020204" pitchFamily="34" charset="0"/>
            </a:endParaRPr>
          </a:p>
          <a:p>
            <a:r>
              <a:rPr lang="de-DE" dirty="0">
                <a:latin typeface="Gill Sans Nova Light" panose="020B0302020104020203" pitchFamily="34" charset="0"/>
                <a:ea typeface="Verdana" panose="020B0604030504040204" pitchFamily="34" charset="0"/>
                <a:cs typeface="Arial" panose="020B0604020202020204" pitchFamily="34" charset="0"/>
              </a:rPr>
              <a:t>Lest aufmerksam die ‚</a:t>
            </a:r>
            <a:r>
              <a:rPr lang="de-DE" dirty="0" err="1">
                <a:latin typeface="Gill Sans Nova Light" panose="020B0302020104020203" pitchFamily="34" charset="0"/>
                <a:ea typeface="Verdana" panose="020B0604030504040204" pitchFamily="34" charset="0"/>
                <a:cs typeface="Arial" panose="020B0604020202020204" pitchFamily="34" charset="0"/>
              </a:rPr>
              <a:t>Heidener</a:t>
            </a:r>
            <a:r>
              <a:rPr lang="de-DE" dirty="0">
                <a:latin typeface="Gill Sans Nova Light" panose="020B0302020104020203" pitchFamily="34" charset="0"/>
                <a:ea typeface="Verdana" panose="020B0604030504040204" pitchFamily="34" charset="0"/>
                <a:cs typeface="Arial" panose="020B0604020202020204" pitchFamily="34" charset="0"/>
              </a:rPr>
              <a:t> Konvention‘ durch. Ihr findet sie im Rucksack.</a:t>
            </a:r>
            <a:endParaRPr lang="de-CH" dirty="0">
              <a:latin typeface="Gill Sans Nova Light" panose="020B0302020104020203" pitchFamily="34" charset="0"/>
              <a:ea typeface="Verdana" panose="020B060403050404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15" name="Freihand 14">
                <a:extLst>
                  <a:ext uri="{FF2B5EF4-FFF2-40B4-BE49-F238E27FC236}">
                    <a16:creationId xmlns:a16="http://schemas.microsoft.com/office/drawing/2014/main" xmlns="" id="{11CB0860-BCBD-4ECA-8A57-846D14F21FD7}"/>
                  </a:ext>
                </a:extLst>
              </p14:cNvPr>
              <p14:cNvContentPartPr/>
              <p14:nvPr/>
            </p14:nvContentPartPr>
            <p14:xfrm>
              <a:off x="3732560" y="547949"/>
              <a:ext cx="367560" cy="704520"/>
            </p14:xfrm>
          </p:contentPart>
        </mc:Choice>
        <mc:Fallback xmlns="">
          <p:pic>
            <p:nvPicPr>
              <p:cNvPr id="15" name="Freihand 14">
                <a:extLst>
                  <a:ext uri="{FF2B5EF4-FFF2-40B4-BE49-F238E27FC236}">
                    <a16:creationId xmlns:a16="http://schemas.microsoft.com/office/drawing/2014/main" id="{11CB0860-BCBD-4ECA-8A57-846D14F21FD7}"/>
                  </a:ext>
                </a:extLst>
              </p:cNvPr>
              <p:cNvPicPr/>
              <p:nvPr/>
            </p:nvPicPr>
            <p:blipFill>
              <a:blip r:embed="rId3"/>
              <a:stretch>
                <a:fillRect/>
              </a:stretch>
            </p:blipFill>
            <p:spPr>
              <a:xfrm>
                <a:off x="3714560" y="529940"/>
                <a:ext cx="403200" cy="740178"/>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6" name="Freihand 15">
                <a:extLst>
                  <a:ext uri="{FF2B5EF4-FFF2-40B4-BE49-F238E27FC236}">
                    <a16:creationId xmlns:a16="http://schemas.microsoft.com/office/drawing/2014/main" xmlns="" id="{21283E88-D238-40AD-83AA-FA95E5AF315E}"/>
                  </a:ext>
                </a:extLst>
              </p14:cNvPr>
              <p14:cNvContentPartPr/>
              <p14:nvPr/>
            </p14:nvContentPartPr>
            <p14:xfrm>
              <a:off x="449722" y="504389"/>
              <a:ext cx="2925000" cy="1190160"/>
            </p14:xfrm>
          </p:contentPart>
        </mc:Choice>
        <mc:Fallback xmlns="">
          <p:pic>
            <p:nvPicPr>
              <p:cNvPr id="16" name="Freihand 15">
                <a:extLst>
                  <a:ext uri="{FF2B5EF4-FFF2-40B4-BE49-F238E27FC236}">
                    <a16:creationId xmlns:a16="http://schemas.microsoft.com/office/drawing/2014/main" id="{21283E88-D238-40AD-83AA-FA95E5AF315E}"/>
                  </a:ext>
                </a:extLst>
              </p:cNvPr>
              <p:cNvPicPr/>
              <p:nvPr/>
            </p:nvPicPr>
            <p:blipFill>
              <a:blip r:embed="rId5"/>
              <a:stretch>
                <a:fillRect/>
              </a:stretch>
            </p:blipFill>
            <p:spPr>
              <a:xfrm>
                <a:off x="431722" y="486389"/>
                <a:ext cx="2960640" cy="1225800"/>
              </a:xfrm>
              <a:prstGeom prst="rect">
                <a:avLst/>
              </a:prstGeom>
            </p:spPr>
          </p:pic>
        </mc:Fallback>
      </mc:AlternateContent>
    </p:spTree>
    <p:extLst>
      <p:ext uri="{BB962C8B-B14F-4D97-AF65-F5344CB8AC3E}">
        <p14:creationId xmlns:p14="http://schemas.microsoft.com/office/powerpoint/2010/main" val="146962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xmlns="" id="{489A4EFB-DEC0-48D7-8613-B99BFB7D0A64}"/>
              </a:ext>
            </a:extLst>
          </p:cNvPr>
          <p:cNvSpPr/>
          <p:nvPr/>
        </p:nvSpPr>
        <p:spPr>
          <a:xfrm>
            <a:off x="4845332" y="2982388"/>
            <a:ext cx="4024348" cy="2062103"/>
          </a:xfrm>
          <a:prstGeom prst="rect">
            <a:avLst/>
          </a:prstGeom>
        </p:spPr>
        <p:txBody>
          <a:bodyPr wrap="square">
            <a:spAutoFit/>
          </a:bodyPr>
          <a:lstStyle/>
          <a:p>
            <a:r>
              <a:rPr lang="de-DE" sz="1600" dirty="0">
                <a:latin typeface="Gill Sans Nova Light" panose="020B0302020104020203" pitchFamily="34" charset="0"/>
                <a:ea typeface="Verdana" panose="020B0604030504040204" pitchFamily="34" charset="0"/>
                <a:cs typeface="Arial" panose="020B0604020202020204" pitchFamily="34" charset="0"/>
              </a:rPr>
              <a:t>Legt die Postkarte mit der ‚</a:t>
            </a:r>
            <a:r>
              <a:rPr lang="de-DE" sz="1600" dirty="0" err="1">
                <a:latin typeface="Gill Sans Nova Light" panose="020B0302020104020203" pitchFamily="34" charset="0"/>
                <a:ea typeface="Verdana" panose="020B0604030504040204" pitchFamily="34" charset="0"/>
                <a:cs typeface="Arial" panose="020B0604020202020204" pitchFamily="34" charset="0"/>
              </a:rPr>
              <a:t>Heidener</a:t>
            </a:r>
            <a:r>
              <a:rPr lang="de-DE" sz="1600" dirty="0">
                <a:latin typeface="Gill Sans Nova Light" panose="020B0302020104020203" pitchFamily="34" charset="0"/>
                <a:ea typeface="Verdana" panose="020B0604030504040204" pitchFamily="34" charset="0"/>
                <a:cs typeface="Arial" panose="020B0604020202020204" pitchFamily="34" charset="0"/>
              </a:rPr>
              <a:t> Konvention‘ vor euch auf den Tisch.</a:t>
            </a:r>
          </a:p>
          <a:p>
            <a:endParaRPr lang="de-DE" sz="1600" dirty="0">
              <a:latin typeface="Gill Sans Nova Light" panose="020B0302020104020203" pitchFamily="34" charset="0"/>
              <a:ea typeface="Verdana" panose="020B0604030504040204" pitchFamily="34" charset="0"/>
              <a:cs typeface="Arial" panose="020B0604020202020204" pitchFamily="34" charset="0"/>
            </a:endParaRPr>
          </a:p>
          <a:p>
            <a:r>
              <a:rPr lang="de-DE" sz="1600" dirty="0">
                <a:latin typeface="Gill Sans Nova Light" panose="020B0302020104020203" pitchFamily="34" charset="0"/>
                <a:ea typeface="Verdana" panose="020B0604030504040204" pitchFamily="34" charset="0"/>
                <a:cs typeface="Arial" panose="020B0604020202020204" pitchFamily="34" charset="0"/>
              </a:rPr>
              <a:t>Geht zusammen die einzelnen Punkte der Konvention durch und diskutiert, weshalb das Einhalten dieser Schritte hilft, einen Konflikt zu entschärfen.</a:t>
            </a:r>
          </a:p>
          <a:p>
            <a:endParaRPr lang="de-DE" sz="1600" dirty="0">
              <a:latin typeface="Gill Sans Nova Light" panose="020B0302020104020203" pitchFamily="34" charset="0"/>
              <a:ea typeface="Verdana" panose="020B0604030504040204" pitchFamily="34" charset="0"/>
              <a:cs typeface="Arial" panose="020B0604020202020204" pitchFamily="34" charset="0"/>
            </a:endParaRPr>
          </a:p>
        </p:txBody>
      </p:sp>
      <p:pic>
        <p:nvPicPr>
          <p:cNvPr id="22" name="Grafik 21" descr="Gruppenbrainstorming">
            <a:extLst>
              <a:ext uri="{FF2B5EF4-FFF2-40B4-BE49-F238E27FC236}">
                <a16:creationId xmlns:a16="http://schemas.microsoft.com/office/drawing/2014/main" xmlns="" id="{A32B2843-C4D9-42B8-86F2-5DAEA5FB6CB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7725818" y="413077"/>
            <a:ext cx="713758" cy="744342"/>
          </a:xfrm>
          <a:prstGeom prst="rect">
            <a:avLst/>
          </a:prstGeom>
        </p:spPr>
      </p:pic>
      <mc:AlternateContent xmlns:mc="http://schemas.openxmlformats.org/markup-compatibility/2006" xmlns:p14="http://schemas.microsoft.com/office/powerpoint/2010/main">
        <mc:Choice Requires="p14">
          <p:contentPart p14:bwMode="auto" r:id="rId4">
            <p14:nvContentPartPr>
              <p14:cNvPr id="54" name="Freihand 53">
                <a:extLst>
                  <a:ext uri="{FF2B5EF4-FFF2-40B4-BE49-F238E27FC236}">
                    <a16:creationId xmlns:a16="http://schemas.microsoft.com/office/drawing/2014/main" xmlns="" id="{A08C393F-A5B5-4B1F-806F-EF4490F0C053}"/>
                  </a:ext>
                </a:extLst>
              </p14:cNvPr>
              <p14:cNvContentPartPr/>
              <p14:nvPr/>
            </p14:nvContentPartPr>
            <p14:xfrm>
              <a:off x="5221273" y="1116678"/>
              <a:ext cx="3405240" cy="1813680"/>
            </p14:xfrm>
          </p:contentPart>
        </mc:Choice>
        <mc:Fallback xmlns="">
          <p:pic>
            <p:nvPicPr>
              <p:cNvPr id="54" name="Freihand 53">
                <a:extLst>
                  <a:ext uri="{FF2B5EF4-FFF2-40B4-BE49-F238E27FC236}">
                    <a16:creationId xmlns:a16="http://schemas.microsoft.com/office/drawing/2014/main" id="{A08C393F-A5B5-4B1F-806F-EF4490F0C053}"/>
                  </a:ext>
                </a:extLst>
              </p:cNvPr>
              <p:cNvPicPr/>
              <p:nvPr/>
            </p:nvPicPr>
            <p:blipFill>
              <a:blip r:embed="rId8"/>
              <a:stretch>
                <a:fillRect/>
              </a:stretch>
            </p:blipFill>
            <p:spPr>
              <a:xfrm>
                <a:off x="5203275" y="1098678"/>
                <a:ext cx="3440876" cy="1849320"/>
              </a:xfrm>
              <a:prstGeom prst="rect">
                <a:avLst/>
              </a:prstGeom>
            </p:spPr>
          </p:pic>
        </mc:Fallback>
      </mc:AlternateContent>
      <p:pic>
        <p:nvPicPr>
          <p:cNvPr id="8" name="Grafik 7" descr="Ein Bild, das Screenshot enthält.&#10;&#10;Automatisch generierte Beschreibung">
            <a:extLst>
              <a:ext uri="{FF2B5EF4-FFF2-40B4-BE49-F238E27FC236}">
                <a16:creationId xmlns:a16="http://schemas.microsoft.com/office/drawing/2014/main" xmlns="" id="{EC0319AF-DCE8-4625-9F28-4BBBEFA1E61D}"/>
              </a:ext>
            </a:extLst>
          </p:cNvPr>
          <p:cNvPicPr>
            <a:picLocks noChangeAspect="1"/>
          </p:cNvPicPr>
          <p:nvPr/>
        </p:nvPicPr>
        <p:blipFill rotWithShape="1">
          <a:blip r:embed="rId9">
            <a:extLst>
              <a:ext uri="{28A0092B-C50C-407E-A947-70E740481C1C}">
                <a14:useLocalDpi xmlns:a14="http://schemas.microsoft.com/office/drawing/2010/main" val="0"/>
              </a:ext>
            </a:extLst>
          </a:blip>
          <a:srcRect l="16013" t="15319" r="40474" b="39325"/>
          <a:stretch/>
        </p:blipFill>
        <p:spPr>
          <a:xfrm rot="21267490">
            <a:off x="322584" y="2992419"/>
            <a:ext cx="4427684" cy="3261696"/>
          </a:xfrm>
          <a:prstGeom prst="rect">
            <a:avLst/>
          </a:prstGeom>
          <a:ln>
            <a:noFill/>
          </a:ln>
          <a:effectLst>
            <a:outerShdw blurRad="292100" dist="139700" dir="2700000" algn="tl" rotWithShape="0">
              <a:srgbClr val="333333">
                <a:alpha val="65000"/>
              </a:srgbClr>
            </a:outerShdw>
          </a:effectLst>
        </p:spPr>
      </p:pic>
      <p:pic>
        <p:nvPicPr>
          <p:cNvPr id="3" name="Grafik 2" descr="Ein Bild, das Gras, draußen enthält.&#10;&#10;Automatisch generierte Beschreibung">
            <a:extLst>
              <a:ext uri="{FF2B5EF4-FFF2-40B4-BE49-F238E27FC236}">
                <a16:creationId xmlns:a16="http://schemas.microsoft.com/office/drawing/2014/main" xmlns="" id="{B4B4BD0B-AD08-4673-B163-C8D78322E30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4549" y="859421"/>
            <a:ext cx="3184451" cy="21229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57676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xmlns="" id="{3FE48FDE-8844-450B-A998-0F6AD85B3A3C}"/>
              </a:ext>
            </a:extLst>
          </p:cNvPr>
          <p:cNvSpPr/>
          <p:nvPr/>
        </p:nvSpPr>
        <p:spPr>
          <a:xfrm>
            <a:off x="258017" y="1456786"/>
            <a:ext cx="2812990" cy="4724370"/>
          </a:xfrm>
          <a:prstGeom prst="rect">
            <a:avLst/>
          </a:prstGeom>
        </p:spPr>
        <p:txBody>
          <a:bodyPr wrap="square">
            <a:spAutoFit/>
          </a:bodyPr>
          <a:lstStyle/>
          <a:p>
            <a:r>
              <a:rPr lang="de-CH" sz="1600" dirty="0">
                <a:latin typeface="Gill Sans Nova Light" panose="020B0302020104020203" pitchFamily="34" charset="0"/>
              </a:rPr>
              <a:t>Spielt den Beispielkonflikt durch und befolgt dabei die Anleitungen der ‘</a:t>
            </a:r>
            <a:r>
              <a:rPr lang="de-CH" sz="1600" dirty="0" err="1">
                <a:latin typeface="Gill Sans Nova Light" panose="020B0302020104020203" pitchFamily="34" charset="0"/>
              </a:rPr>
              <a:t>Heidener</a:t>
            </a:r>
            <a:r>
              <a:rPr lang="de-CH" sz="1600" dirty="0">
                <a:latin typeface="Gill Sans Nova Light" panose="020B0302020104020203" pitchFamily="34" charset="0"/>
              </a:rPr>
              <a:t> Konvention’.</a:t>
            </a:r>
          </a:p>
          <a:p>
            <a:endParaRPr lang="de-CH" sz="1600" dirty="0">
              <a:latin typeface="Gill Sans Nova Light" panose="020B0302020104020203" pitchFamily="34" charset="0"/>
            </a:endParaRPr>
          </a:p>
          <a:p>
            <a:r>
              <a:rPr lang="de-CH" sz="1600" dirty="0">
                <a:latin typeface="Gill Sans Nova Light" panose="020B0302020104020203" pitchFamily="34" charset="0"/>
              </a:rPr>
              <a:t>Folgende Situation soll am Friedenstisch besprochen werden:</a:t>
            </a:r>
          </a:p>
          <a:p>
            <a:endParaRPr lang="de-CH" sz="1600" dirty="0">
              <a:latin typeface="Gill Sans Nova Light" panose="020B0302020104020203" pitchFamily="34" charset="0"/>
            </a:endParaRPr>
          </a:p>
          <a:p>
            <a:r>
              <a:rPr lang="de-CH" sz="1600" i="1" dirty="0">
                <a:latin typeface="Gill Sans Nova Light" panose="020B0302020104020203" pitchFamily="34" charset="0"/>
              </a:rPr>
              <a:t>‘Eine Jugendliche hat ihren Klassenkameraden in einer peinlichen Situation gefilmt.</a:t>
            </a:r>
          </a:p>
          <a:p>
            <a:endParaRPr lang="de-CH" sz="1600" i="1" dirty="0">
              <a:latin typeface="Gill Sans Nova Light" panose="020B0302020104020203" pitchFamily="34" charset="0"/>
            </a:endParaRPr>
          </a:p>
          <a:p>
            <a:r>
              <a:rPr lang="de-CH" sz="1600" i="1" dirty="0">
                <a:latin typeface="Gill Sans Nova Light" panose="020B0302020104020203" pitchFamily="34" charset="0"/>
              </a:rPr>
              <a:t>Dieser reagiert wütend und versucht, ihr mit Gewalt das Handy wegzunehmen.’ </a:t>
            </a:r>
          </a:p>
          <a:p>
            <a:endParaRPr lang="de-DE" sz="1500" dirty="0">
              <a:latin typeface="Gill Sans Nova Light" panose="020B0302020104020203" pitchFamily="34" charset="0"/>
            </a:endParaRPr>
          </a:p>
          <a:p>
            <a:endParaRPr lang="de-DE" sz="1500" dirty="0">
              <a:latin typeface="Gill Sans Nova Light" panose="020B0302020104020203" pitchFamily="34" charset="0"/>
            </a:endParaRPr>
          </a:p>
          <a:p>
            <a:endParaRPr lang="de-CH" sz="1500" dirty="0">
              <a:latin typeface="Gill Sans Nova Light" panose="020B0302020104020203" pitchFamily="34" charset="0"/>
            </a:endParaRPr>
          </a:p>
        </p:txBody>
      </p:sp>
      <p:pic>
        <p:nvPicPr>
          <p:cNvPr id="6" name="Grafik 5" descr="Ausrufezeichen">
            <a:extLst>
              <a:ext uri="{FF2B5EF4-FFF2-40B4-BE49-F238E27FC236}">
                <a16:creationId xmlns:a16="http://schemas.microsoft.com/office/drawing/2014/main" xmlns="" id="{10AC4888-246B-4094-9895-95F4839385A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49302" y="445157"/>
            <a:ext cx="655047" cy="655047"/>
          </a:xfrm>
          <a:prstGeom prst="rect">
            <a:avLst/>
          </a:prstGeom>
        </p:spPr>
      </p:pic>
      <p:sp>
        <p:nvSpPr>
          <p:cNvPr id="7" name="Rechteck 6">
            <a:extLst>
              <a:ext uri="{FF2B5EF4-FFF2-40B4-BE49-F238E27FC236}">
                <a16:creationId xmlns:a16="http://schemas.microsoft.com/office/drawing/2014/main" xmlns="" id="{67ACA1EC-4D84-49B4-A269-581E65ABB3A6}"/>
              </a:ext>
            </a:extLst>
          </p:cNvPr>
          <p:cNvSpPr/>
          <p:nvPr/>
        </p:nvSpPr>
        <p:spPr>
          <a:xfrm>
            <a:off x="3296190" y="1240383"/>
            <a:ext cx="5157908" cy="4993675"/>
          </a:xfrm>
          <a:prstGeom prst="rect">
            <a:avLst/>
          </a:prstGeom>
          <a:gradFill flip="none" rotWithShape="1">
            <a:gsLst>
              <a:gs pos="0">
                <a:schemeClr val="tx1">
                  <a:lumMod val="50000"/>
                  <a:tint val="66000"/>
                  <a:satMod val="160000"/>
                </a:schemeClr>
              </a:gs>
              <a:gs pos="50000">
                <a:schemeClr val="tx1">
                  <a:lumMod val="50000"/>
                  <a:tint val="44500"/>
                  <a:satMod val="160000"/>
                </a:schemeClr>
              </a:gs>
              <a:gs pos="100000">
                <a:schemeClr val="tx1">
                  <a:lumMod val="50000"/>
                  <a:tint val="23500"/>
                  <a:satMod val="160000"/>
                </a:schemeClr>
              </a:gs>
            </a:gsLst>
            <a:path path="circle">
              <a:fillToRect l="100000" t="100000"/>
            </a:path>
            <a:tileRect r="-100000" b="-100000"/>
          </a:gradFill>
        </p:spPr>
        <p:txBody>
          <a:bodyPr wrap="square">
            <a:spAutoFit/>
          </a:bodyPr>
          <a:lstStyle/>
          <a:p>
            <a:endParaRPr lang="de-CH" sz="1350" dirty="0">
              <a:solidFill>
                <a:schemeClr val="bg1"/>
              </a:solidFill>
            </a:endParaRPr>
          </a:p>
          <a:p>
            <a:r>
              <a:rPr lang="de-CH" sz="1600" dirty="0">
                <a:solidFill>
                  <a:schemeClr val="bg1"/>
                </a:solidFill>
                <a:latin typeface="Gill Sans Nova Light" panose="020B0302020104020203" pitchFamily="34" charset="0"/>
              </a:rPr>
              <a:t>Wie verhalten sich die beiden Streithähne im Verlauf der Sitzung am Friedenstisch?	</a:t>
            </a:r>
          </a:p>
          <a:p>
            <a:endParaRPr lang="de-CH" sz="1600" dirty="0">
              <a:solidFill>
                <a:schemeClr val="bg1"/>
              </a:solidFill>
              <a:latin typeface="Gill Sans Nova Light" panose="020B0302020104020203" pitchFamily="34" charset="0"/>
            </a:endParaRPr>
          </a:p>
          <a:p>
            <a:endParaRPr lang="de-CH" sz="1600" dirty="0">
              <a:solidFill>
                <a:schemeClr val="bg1"/>
              </a:solidFill>
              <a:latin typeface="Gill Sans Nova Light" panose="020B0302020104020203" pitchFamily="34" charset="0"/>
            </a:endParaRPr>
          </a:p>
          <a:p>
            <a:endParaRPr lang="de-CH" sz="1600" dirty="0">
              <a:solidFill>
                <a:schemeClr val="bg1"/>
              </a:solidFill>
              <a:latin typeface="Gill Sans Nova Light" panose="020B0302020104020203" pitchFamily="34" charset="0"/>
            </a:endParaRPr>
          </a:p>
          <a:p>
            <a:endParaRPr lang="de-CH" sz="1600" dirty="0">
              <a:solidFill>
                <a:schemeClr val="bg1"/>
              </a:solidFill>
              <a:latin typeface="Gill Sans Nova Light" panose="020B0302020104020203" pitchFamily="34" charset="0"/>
            </a:endParaRPr>
          </a:p>
          <a:p>
            <a:r>
              <a:rPr lang="de-CH" sz="1600" dirty="0">
                <a:solidFill>
                  <a:schemeClr val="bg1"/>
                </a:solidFill>
                <a:latin typeface="Gill Sans Nova Light" panose="020B0302020104020203" pitchFamily="34" charset="0"/>
              </a:rPr>
              <a:t>Wie verhalten sich die beiden Parteien am Schluss des Gesprächs?</a:t>
            </a:r>
          </a:p>
          <a:p>
            <a:endParaRPr lang="de-CH" sz="1600" dirty="0">
              <a:solidFill>
                <a:schemeClr val="bg1"/>
              </a:solidFill>
              <a:latin typeface="Gill Sans Nova Light" panose="020B0302020104020203" pitchFamily="34" charset="0"/>
            </a:endParaRPr>
          </a:p>
          <a:p>
            <a:endParaRPr lang="de-CH" sz="1600" dirty="0">
              <a:solidFill>
                <a:schemeClr val="bg1"/>
              </a:solidFill>
              <a:latin typeface="Gill Sans Nova Light" panose="020B0302020104020203" pitchFamily="34" charset="0"/>
            </a:endParaRPr>
          </a:p>
          <a:p>
            <a:endParaRPr lang="de-CH" sz="1600" dirty="0">
              <a:solidFill>
                <a:schemeClr val="bg1"/>
              </a:solidFill>
              <a:latin typeface="Gill Sans Nova Light" panose="020B0302020104020203" pitchFamily="34" charset="0"/>
            </a:endParaRPr>
          </a:p>
          <a:p>
            <a:endParaRPr lang="de-CH" sz="1600" dirty="0">
              <a:solidFill>
                <a:schemeClr val="bg1"/>
              </a:solidFill>
              <a:latin typeface="Gill Sans Nova Light" panose="020B0302020104020203" pitchFamily="34" charset="0"/>
            </a:endParaRPr>
          </a:p>
          <a:p>
            <a:endParaRPr lang="de-CH" sz="1600" dirty="0">
              <a:solidFill>
                <a:schemeClr val="bg1"/>
              </a:solidFill>
              <a:latin typeface="Gill Sans Nova Light" panose="020B0302020104020203" pitchFamily="34" charset="0"/>
            </a:endParaRPr>
          </a:p>
          <a:p>
            <a:r>
              <a:rPr lang="de-CH" sz="1600" dirty="0">
                <a:solidFill>
                  <a:schemeClr val="bg1"/>
                </a:solidFill>
                <a:latin typeface="Gill Sans Nova Light" panose="020B0302020104020203" pitchFamily="34" charset="0"/>
              </a:rPr>
              <a:t>Welches ist der Unterschied zu anderen Konfliktsituationen?</a:t>
            </a:r>
          </a:p>
          <a:p>
            <a:endParaRPr lang="de-CH" sz="1350" dirty="0">
              <a:solidFill>
                <a:schemeClr val="bg1"/>
              </a:solidFill>
              <a:latin typeface="Gill Sans Nova Light" panose="020B0302020104020203" pitchFamily="34" charset="0"/>
            </a:endParaRPr>
          </a:p>
          <a:p>
            <a:pPr marL="342900" indent="-342900">
              <a:buFont typeface="+mj-lt"/>
              <a:buAutoNum type="arabicPeriod"/>
            </a:pPr>
            <a:endParaRPr lang="de-CH" sz="1350" dirty="0">
              <a:solidFill>
                <a:schemeClr val="bg1"/>
              </a:solidFill>
              <a:latin typeface="Gill Sans Nova Light" panose="020B0302020104020203" pitchFamily="34" charset="0"/>
            </a:endParaRPr>
          </a:p>
          <a:p>
            <a:endParaRPr lang="de-CH" sz="1350" dirty="0">
              <a:latin typeface="Gill Sans Nova Light" panose="020B0302020104020203" pitchFamily="34" charset="0"/>
            </a:endParaRPr>
          </a:p>
          <a:p>
            <a:endParaRPr lang="de-CH" sz="1350" dirty="0">
              <a:latin typeface="Gill Sans Nova Light" panose="020B0302020104020203" pitchFamily="34" charset="0"/>
            </a:endParaRPr>
          </a:p>
          <a:p>
            <a:endParaRPr lang="de-CH" sz="1350" dirty="0">
              <a:latin typeface="Gill Sans Nova Light" panose="020B0302020104020203" pitchFamily="34" charset="0"/>
            </a:endParaRPr>
          </a:p>
          <a:p>
            <a:endParaRPr lang="de-CH" sz="1350" dirty="0">
              <a:latin typeface="Gill Sans Nova Light" panose="020B0302020104020203" pitchFamily="34" charset="0"/>
            </a:endParaRPr>
          </a:p>
        </p:txBody>
      </p:sp>
      <mc:AlternateContent xmlns:mc="http://schemas.openxmlformats.org/markup-compatibility/2006" xmlns:p14="http://schemas.microsoft.com/office/powerpoint/2010/main">
        <mc:Choice Requires="p14">
          <p:contentPart p14:bwMode="auto" r:id="rId4">
            <p14:nvContentPartPr>
              <p14:cNvPr id="8" name="Freihand 7">
                <a:extLst>
                  <a:ext uri="{FF2B5EF4-FFF2-40B4-BE49-F238E27FC236}">
                    <a16:creationId xmlns:a16="http://schemas.microsoft.com/office/drawing/2014/main" xmlns="" id="{AB6FE984-03C2-EF4F-A251-D3EA6213D9AD}"/>
                  </a:ext>
                </a:extLst>
              </p14:cNvPr>
              <p14:cNvContentPartPr/>
              <p14:nvPr/>
            </p14:nvContentPartPr>
            <p14:xfrm>
              <a:off x="258017" y="321364"/>
              <a:ext cx="2442921" cy="915797"/>
            </p14:xfrm>
          </p:contentPart>
        </mc:Choice>
        <mc:Fallback xmlns="">
          <p:pic>
            <p:nvPicPr>
              <p:cNvPr id="8" name="Freihand 7">
                <a:extLst>
                  <a:ext uri="{FF2B5EF4-FFF2-40B4-BE49-F238E27FC236}">
                    <a16:creationId xmlns:a16="http://schemas.microsoft.com/office/drawing/2014/main" id="{AB6FE984-03C2-EF4F-A251-D3EA6213D9AD}"/>
                  </a:ext>
                </a:extLst>
              </p:cNvPr>
              <p:cNvPicPr/>
              <p:nvPr/>
            </p:nvPicPr>
            <p:blipFill>
              <a:blip r:embed="rId5"/>
              <a:stretch>
                <a:fillRect/>
              </a:stretch>
            </p:blipFill>
            <p:spPr>
              <a:xfrm>
                <a:off x="240020" y="303365"/>
                <a:ext cx="2478555" cy="951435"/>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Freihand 8">
                <a:extLst>
                  <a:ext uri="{FF2B5EF4-FFF2-40B4-BE49-F238E27FC236}">
                    <a16:creationId xmlns:a16="http://schemas.microsoft.com/office/drawing/2014/main" xmlns="" id="{8BC8B43E-ADE9-FF4E-88C8-92B721E98117}"/>
                  </a:ext>
                </a:extLst>
              </p14:cNvPr>
              <p14:cNvContentPartPr/>
              <p14:nvPr/>
            </p14:nvContentPartPr>
            <p14:xfrm>
              <a:off x="2820500" y="347670"/>
              <a:ext cx="522360" cy="643320"/>
            </p14:xfrm>
          </p:contentPart>
        </mc:Choice>
        <mc:Fallback xmlns="">
          <p:pic>
            <p:nvPicPr>
              <p:cNvPr id="9" name="Freihand 8">
                <a:extLst>
                  <a:ext uri="{FF2B5EF4-FFF2-40B4-BE49-F238E27FC236}">
                    <a16:creationId xmlns:a16="http://schemas.microsoft.com/office/drawing/2014/main" id="{8BC8B43E-ADE9-FF4E-88C8-92B721E98117}"/>
                  </a:ext>
                </a:extLst>
              </p:cNvPr>
              <p:cNvPicPr/>
              <p:nvPr/>
            </p:nvPicPr>
            <p:blipFill>
              <a:blip r:embed="rId7"/>
              <a:stretch>
                <a:fillRect/>
              </a:stretch>
            </p:blipFill>
            <p:spPr>
              <a:xfrm>
                <a:off x="2802500" y="329670"/>
                <a:ext cx="558000" cy="678960"/>
              </a:xfrm>
              <a:prstGeom prst="rect">
                <a:avLst/>
              </a:prstGeom>
            </p:spPr>
          </p:pic>
        </mc:Fallback>
      </mc:AlternateContent>
    </p:spTree>
    <p:extLst>
      <p:ext uri="{BB962C8B-B14F-4D97-AF65-F5344CB8AC3E}">
        <p14:creationId xmlns:p14="http://schemas.microsoft.com/office/powerpoint/2010/main" val="1114085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FST_Rot_Grau_Weiss">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xmlns="" name="AFST_Rot_Grau_Weiss" id="{9C06CB6B-4B3C-44BD-8561-13243B9D5093}" vid="{B8D67668-E1F3-4DB2-936A-CD33E0120A62}"/>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5A2F9111-B2DB-470C-BA56-608F9B658826}"/>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AFST_Rot_Grau_Weiss</Template>
  <TotalTime>0</TotalTime>
  <Words>583</Words>
  <Application>Microsoft Macintosh PowerPoint</Application>
  <PresentationFormat>Bildschirmpräsentation (4:3)</PresentationFormat>
  <Paragraphs>123</Paragraphs>
  <Slides>12</Slides>
  <Notes>0</Notes>
  <HiddenSlides>0</HiddenSlides>
  <MMClips>0</MMClips>
  <ScaleCrop>false</ScaleCrop>
  <HeadingPairs>
    <vt:vector size="4" baseType="variant">
      <vt:variant>
        <vt:lpstr>Design</vt:lpstr>
      </vt:variant>
      <vt:variant>
        <vt:i4>2</vt:i4>
      </vt:variant>
      <vt:variant>
        <vt:lpstr>Folientitel</vt:lpstr>
      </vt:variant>
      <vt:variant>
        <vt:i4>12</vt:i4>
      </vt:variant>
    </vt:vector>
  </HeadingPairs>
  <TitlesOfParts>
    <vt:vector size="14" baseType="lpstr">
      <vt:lpstr>AFST_Rot_Grau_Weiss</vt:lpstr>
      <vt:lpstr>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Appenzeller  Friedens-Stationen</dc:title>
  <dc:creator>Friedens-stationen .ch</dc:creator>
  <cp:lastModifiedBy>Claudia</cp:lastModifiedBy>
  <cp:revision>78</cp:revision>
  <dcterms:created xsi:type="dcterms:W3CDTF">2019-05-05T20:26:30Z</dcterms:created>
  <dcterms:modified xsi:type="dcterms:W3CDTF">2020-04-14T09:18:53Z</dcterms:modified>
</cp:coreProperties>
</file>